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8"/>
    <p:sldId id="257" r:id="rId19"/>
    <p:sldId id="258" r:id="rId20"/>
    <p:sldId id="259" r:id="rId21"/>
    <p:sldId id="260" r:id="rId22"/>
    <p:sldId id="261" r:id="rId23"/>
    <p:sldId id="262" r:id="rId24"/>
    <p:sldId id="263" r:id="rId25"/>
    <p:sldId id="264" r:id="rId26"/>
    <p:sldId id="265" r:id="rId27"/>
    <p:sldId id="266" r:id="rId28"/>
    <p:sldId id="267" r:id="rId29"/>
    <p:sldId id="268" r:id="rId30"/>
    <p:sldId id="269" r:id="rId31"/>
    <p:sldId id="270" r:id="rId32"/>
    <p:sldId id="271" r:id="rId33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HK Grotesk Light" charset="1" panose="00000400000000000000"/>
      <p:regular r:id="rId10"/>
    </p:embeddedFont>
    <p:embeddedFont>
      <p:font typeface="HK Grotesk Light Bold" charset="1" panose="00000500000000000000"/>
      <p:regular r:id="rId11"/>
    </p:embeddedFont>
    <p:embeddedFont>
      <p:font typeface="HK Grotesk Light Italics" charset="1" panose="00000400000000000000"/>
      <p:regular r:id="rId12"/>
    </p:embeddedFont>
    <p:embeddedFont>
      <p:font typeface="HK Grotesk Light Bold Italics" charset="1" panose="00000500000000000000"/>
      <p:regular r:id="rId13"/>
    </p:embeddedFont>
    <p:embeddedFont>
      <p:font typeface="Arita Buri Bold" charset="1" panose="02020603020101020101"/>
      <p:regular r:id="rId14"/>
    </p:embeddedFont>
    <p:embeddedFont>
      <p:font typeface="Arita Buri Bold Bold" charset="1" panose="02000803000000000000"/>
      <p:regular r:id="rId15"/>
    </p:embeddedFont>
    <p:embeddedFont>
      <p:font typeface="Arita Buri Bold Italics" charset="1" panose="02000803000000000000"/>
      <p:regular r:id="rId16"/>
    </p:embeddedFont>
    <p:embeddedFont>
      <p:font typeface="Arita Buri Bold Bold Italics" charset="1" panose="0200080300000000000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slides/slide1.xml" Type="http://schemas.openxmlformats.org/officeDocument/2006/relationships/slide"/><Relationship Id="rId19" Target="slides/slide2.xml" Type="http://schemas.openxmlformats.org/officeDocument/2006/relationships/slide"/><Relationship Id="rId2" Target="presProps.xml" Type="http://schemas.openxmlformats.org/officeDocument/2006/relationships/presProps"/><Relationship Id="rId20" Target="slides/slide3.xml" Type="http://schemas.openxmlformats.org/officeDocument/2006/relationships/slide"/><Relationship Id="rId21" Target="slides/slide4.xml" Type="http://schemas.openxmlformats.org/officeDocument/2006/relationships/slide"/><Relationship Id="rId22" Target="slides/slide5.xml" Type="http://schemas.openxmlformats.org/officeDocument/2006/relationships/slide"/><Relationship Id="rId23" Target="slides/slide6.xml" Type="http://schemas.openxmlformats.org/officeDocument/2006/relationships/slide"/><Relationship Id="rId24" Target="slides/slide7.xml" Type="http://schemas.openxmlformats.org/officeDocument/2006/relationships/slide"/><Relationship Id="rId25" Target="slides/slide8.xml" Type="http://schemas.openxmlformats.org/officeDocument/2006/relationships/slide"/><Relationship Id="rId26" Target="slides/slide9.xml" Type="http://schemas.openxmlformats.org/officeDocument/2006/relationships/slide"/><Relationship Id="rId27" Target="slides/slide10.xml" Type="http://schemas.openxmlformats.org/officeDocument/2006/relationships/slide"/><Relationship Id="rId28" Target="slides/slide11.xml" Type="http://schemas.openxmlformats.org/officeDocument/2006/relationships/slide"/><Relationship Id="rId29" Target="slides/slide12.xml" Type="http://schemas.openxmlformats.org/officeDocument/2006/relationships/slide"/><Relationship Id="rId3" Target="viewProps.xml" Type="http://schemas.openxmlformats.org/officeDocument/2006/relationships/viewProps"/><Relationship Id="rId30" Target="slides/slide13.xml" Type="http://schemas.openxmlformats.org/officeDocument/2006/relationships/slide"/><Relationship Id="rId31" Target="slides/slide14.xml" Type="http://schemas.openxmlformats.org/officeDocument/2006/relationships/slide"/><Relationship Id="rId32" Target="slides/slide15.xml" Type="http://schemas.openxmlformats.org/officeDocument/2006/relationships/slide"/><Relationship Id="rId33" Target="slides/slide16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1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3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1.png" Type="http://schemas.openxmlformats.org/officeDocument/2006/relationships/image"/><Relationship Id="rId2" Target="../media/image24.png" Type="http://schemas.openxmlformats.org/officeDocument/2006/relationships/image"/><Relationship Id="rId3" Target="../media/image12.png" Type="http://schemas.openxmlformats.org/officeDocument/2006/relationships/image"/><Relationship Id="rId4" Target="../media/image25.png" Type="http://schemas.openxmlformats.org/officeDocument/2006/relationships/image"/><Relationship Id="rId5" Target="../media/image26.png" Type="http://schemas.openxmlformats.org/officeDocument/2006/relationships/image"/><Relationship Id="rId6" Target="../media/image27.png" Type="http://schemas.openxmlformats.org/officeDocument/2006/relationships/image"/><Relationship Id="rId7" Target="../media/image28.png" Type="http://schemas.openxmlformats.org/officeDocument/2006/relationships/image"/><Relationship Id="rId8" Target="../media/image29.png" Type="http://schemas.openxmlformats.org/officeDocument/2006/relationships/image"/><Relationship Id="rId9" Target="../media/image30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png" Type="http://schemas.openxmlformats.org/officeDocument/2006/relationships/image"/><Relationship Id="rId3" Target="../media/image33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34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png" Type="http://schemas.openxmlformats.org/officeDocument/2006/relationships/image"/><Relationship Id="rId3" Target="../media/image13.png" Type="http://schemas.openxmlformats.org/officeDocument/2006/relationships/image"/><Relationship Id="rId4" Target="../media/image35.png" Type="http://schemas.openxmlformats.org/officeDocument/2006/relationships/image"/><Relationship Id="rId5" Target="../media/image36.png" Type="http://schemas.openxmlformats.org/officeDocument/2006/relationships/image"/><Relationship Id="rId6" Target="../media/image37.png" Type="http://schemas.openxmlformats.org/officeDocument/2006/relationships/image"/><Relationship Id="rId7" Target="../media/image38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png" Type="http://schemas.openxmlformats.org/officeDocument/2006/relationships/image"/><Relationship Id="rId3" Target="../media/image39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Relationship Id="rId4" Target="../media/image6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8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1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png" Type="http://schemas.openxmlformats.org/officeDocument/2006/relationships/image"/><Relationship Id="rId4" Target="../media/image15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6.png" Type="http://schemas.openxmlformats.org/officeDocument/2006/relationships/image"/><Relationship Id="rId4" Target="../media/image17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686C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028700" y="1474551"/>
            <a:ext cx="4638385" cy="2900035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2608506" y="5353050"/>
            <a:ext cx="4140773" cy="2743262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5390351" y="1028700"/>
            <a:ext cx="10696442" cy="6016749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249859" y="2614056"/>
            <a:ext cx="7894141" cy="554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480"/>
              </a:lnSpc>
            </a:pP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686C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947951" y="987826"/>
            <a:ext cx="8311349" cy="8311349"/>
            <a:chOff x="0" y="0"/>
            <a:chExt cx="11081798" cy="11081798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>
              <a:alphaModFix amt="30000"/>
            </a:blip>
            <a:srcRect l="0" t="0" r="0" b="0"/>
            <a:stretch>
              <a:fillRect/>
            </a:stretch>
          </p:blipFill>
          <p:spPr>
            <a:xfrm flipH="false" flipV="false" rot="5219993">
              <a:off x="268710" y="268710"/>
              <a:ext cx="10544378" cy="10544378"/>
            </a:xfrm>
            <a:prstGeom prst="rect">
              <a:avLst/>
            </a:prstGeom>
          </p:spPr>
        </p:pic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3"/>
            <a:srcRect l="0" t="0" r="0" b="0"/>
            <a:stretch>
              <a:fillRect/>
            </a:stretch>
          </p:blipFill>
          <p:spPr>
            <a:xfrm flipH="false" flipV="false" rot="0">
              <a:off x="838205" y="1801316"/>
              <a:ext cx="9405389" cy="7479165"/>
            </a:xfrm>
            <a:prstGeom prst="rect">
              <a:avLst/>
            </a:prstGeom>
          </p:spPr>
        </p:pic>
      </p:grpSp>
      <p:sp>
        <p:nvSpPr>
          <p:cNvPr name="TextBox 5" id="5"/>
          <p:cNvSpPr txBox="true"/>
          <p:nvPr/>
        </p:nvSpPr>
        <p:spPr>
          <a:xfrm rot="0">
            <a:off x="1028700" y="466240"/>
            <a:ext cx="8566951" cy="34352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8799"/>
              </a:lnSpc>
            </a:pPr>
            <a:r>
              <a:rPr lang="en-US" sz="7999">
                <a:solidFill>
                  <a:srgbClr val="09427D"/>
                </a:solidFill>
                <a:latin typeface="Arita Buri Bold"/>
              </a:rPr>
              <a:t>¿A quién, para quién y por quién?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4080788"/>
            <a:ext cx="8193931" cy="981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919"/>
              </a:lnSpc>
            </a:pPr>
            <a:r>
              <a:rPr lang="en-US" sz="2800">
                <a:solidFill>
                  <a:srgbClr val="FFFFFF"/>
                </a:solidFill>
                <a:latin typeface="HK Grotesk Light"/>
              </a:rPr>
              <a:t>La mejor publicidad es la que hacen los clientes satisfechos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95375" y="8081842"/>
            <a:ext cx="7074868" cy="20938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460"/>
              </a:lnSpc>
            </a:pPr>
            <a:r>
              <a:rPr lang="en-US" sz="4200">
                <a:solidFill>
                  <a:srgbClr val="09427D"/>
                </a:solidFill>
                <a:latin typeface="Arita Buri Bold"/>
              </a:rPr>
              <a:t> 3. Alumnos sin restriccion de aprendizaje y creadores potenciales de contenido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90600" y="5439064"/>
            <a:ext cx="7074868" cy="706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93420" indent="-346710" lvl="1">
              <a:lnSpc>
                <a:spcPts val="5460"/>
              </a:lnSpc>
              <a:buFont typeface="Arial"/>
              <a:buChar char="•"/>
            </a:pPr>
            <a:r>
              <a:rPr lang="en-US" sz="4200">
                <a:solidFill>
                  <a:srgbClr val="09427D"/>
                </a:solidFill>
                <a:latin typeface="Arita Buri Bold"/>
              </a:rPr>
              <a:t>Profesores y alumnos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6595407"/>
            <a:ext cx="7074868" cy="4837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62280" indent="-231140" lvl="1">
              <a:lnSpc>
                <a:spcPts val="3919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1190625" y="6069704"/>
            <a:ext cx="6989143" cy="20788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393"/>
              </a:lnSpc>
            </a:pPr>
            <a:r>
              <a:rPr lang="en-US" sz="4149">
                <a:solidFill>
                  <a:srgbClr val="09427D"/>
                </a:solidFill>
                <a:latin typeface="Arita Buri Bold"/>
              </a:rPr>
              <a:t>2. A, B, C y D con beneficios adicionales de membresía. 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D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90000"/>
          </a:blip>
          <a:srcRect l="0" t="0" r="0" b="0"/>
          <a:stretch>
            <a:fillRect/>
          </a:stretch>
        </p:blipFill>
        <p:spPr>
          <a:xfrm flipH="false" flipV="false" rot="5400000">
            <a:off x="2095277" y="4116231"/>
            <a:ext cx="4134496" cy="4880685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-5400000">
            <a:off x="7913077" y="4564191"/>
            <a:ext cx="3375550" cy="3984765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>
            <a:alphaModFix amt="50000"/>
          </a:blip>
          <a:srcRect l="0" t="0" r="0" b="0"/>
          <a:stretch>
            <a:fillRect/>
          </a:stretch>
        </p:blipFill>
        <p:spPr>
          <a:xfrm flipH="false" flipV="false" rot="-7318190">
            <a:off x="12856403" y="4907222"/>
            <a:ext cx="2982954" cy="3521314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 rot="0">
            <a:off x="2536632" y="5878158"/>
            <a:ext cx="2929041" cy="1579441"/>
            <a:chOff x="0" y="0"/>
            <a:chExt cx="3905388" cy="2105921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-28575"/>
              <a:ext cx="3905388" cy="7419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213"/>
                </a:lnSpc>
                <a:spcBef>
                  <a:spcPct val="0"/>
                </a:spcBef>
              </a:pPr>
              <a:r>
                <a:rPr lang="en-US" sz="3510">
                  <a:solidFill>
                    <a:srgbClr val="FFFFFF"/>
                  </a:solidFill>
                  <a:latin typeface="Arita Buri Bold"/>
                </a:rPr>
                <a:t>33.23M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889525"/>
              <a:ext cx="3905388" cy="121639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686"/>
                </a:lnSpc>
              </a:pPr>
              <a:r>
                <a:rPr lang="en-US" sz="2633" spc="26">
                  <a:solidFill>
                    <a:srgbClr val="FFFFFF"/>
                  </a:solidFill>
                  <a:latin typeface="HK Grotesk Light"/>
                </a:rPr>
                <a:t>Población de 14-70 años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8136331" y="5653972"/>
            <a:ext cx="2929041" cy="2027814"/>
            <a:chOff x="0" y="0"/>
            <a:chExt cx="3905388" cy="2703752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-28575"/>
              <a:ext cx="3905388" cy="7419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213"/>
                </a:lnSpc>
                <a:spcBef>
                  <a:spcPct val="0"/>
                </a:spcBef>
              </a:pPr>
              <a:r>
                <a:rPr lang="en-US" sz="3510">
                  <a:solidFill>
                    <a:srgbClr val="FFFFFF"/>
                  </a:solidFill>
                  <a:latin typeface="Arita Buri Bold"/>
                </a:rPr>
                <a:t>23.8 M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863145"/>
              <a:ext cx="3905388" cy="18406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686"/>
                </a:lnSpc>
              </a:pPr>
              <a:r>
                <a:rPr lang="en-US" sz="2633" spc="26">
                  <a:solidFill>
                    <a:srgbClr val="FFFFFF"/>
                  </a:solidFill>
                  <a:latin typeface="HK Grotesk Light"/>
                </a:rPr>
                <a:t>Población de 14-17 y de 25-65</a:t>
              </a:r>
              <a:r>
                <a:rPr lang="en-US" sz="2633" spc="26" u="none">
                  <a:solidFill>
                    <a:srgbClr val="FFFFFF"/>
                  </a:solidFill>
                  <a:latin typeface="HK Grotesk Light"/>
                </a:rPr>
                <a:t> años</a:t>
              </a:r>
            </a:p>
            <a:p>
              <a:pPr algn="ctr" marL="0" indent="0" lvl="0">
                <a:lnSpc>
                  <a:spcPts val="3686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3028028" y="5569780"/>
            <a:ext cx="2538510" cy="2112006"/>
            <a:chOff x="0" y="0"/>
            <a:chExt cx="3384680" cy="2816008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0" y="-19050"/>
              <a:ext cx="3384680" cy="6373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651"/>
                </a:lnSpc>
                <a:spcBef>
                  <a:spcPct val="0"/>
                </a:spcBef>
              </a:pPr>
              <a:r>
                <a:rPr lang="en-US" sz="3042">
                  <a:solidFill>
                    <a:srgbClr val="09427D"/>
                  </a:solidFill>
                  <a:latin typeface="Arita Buri Bold"/>
                </a:rPr>
                <a:t>2.350M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681730"/>
              <a:ext cx="3384680" cy="21342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194"/>
                </a:lnSpc>
              </a:pPr>
              <a:r>
                <a:rPr lang="en-US" sz="2282" spc="22">
                  <a:solidFill>
                    <a:srgbClr val="09427D"/>
                  </a:solidFill>
                  <a:latin typeface="HK Grotesk Light"/>
                </a:rPr>
                <a:t>Pedagogos colegiados y alumnos de 3ro 4to y 5to de secundaria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3813075" y="1849782"/>
            <a:ext cx="10727221" cy="1225765"/>
            <a:chOff x="0" y="0"/>
            <a:chExt cx="14302962" cy="1634354"/>
          </a:xfrm>
        </p:grpSpPr>
        <p:sp>
          <p:nvSpPr>
            <p:cNvPr name="TextBox 15" id="15"/>
            <p:cNvSpPr txBox="true"/>
            <p:nvPr/>
          </p:nvSpPr>
          <p:spPr>
            <a:xfrm rot="0">
              <a:off x="0" y="-66675"/>
              <a:ext cx="14302962" cy="91999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5460"/>
                </a:lnSpc>
              </a:pPr>
              <a:r>
                <a:rPr lang="en-US" sz="4200" u="none">
                  <a:solidFill>
                    <a:srgbClr val="09427D"/>
                  </a:solidFill>
                  <a:latin typeface="Arita Buri Bold"/>
                </a:rPr>
                <a:t>Mercado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1008341"/>
              <a:ext cx="14302962" cy="6260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920"/>
                </a:lnSpc>
              </a:pPr>
              <a:r>
                <a:rPr lang="en-US" sz="2800" u="none">
                  <a:solidFill>
                    <a:srgbClr val="09427D"/>
                  </a:solidFill>
                  <a:latin typeface="HK Grotesk Light"/>
                </a:rPr>
                <a:t> TAM, SAM, and SOM.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0366182" y="9009845"/>
            <a:ext cx="2929041" cy="822310"/>
            <a:chOff x="0" y="0"/>
            <a:chExt cx="3905388" cy="1096413"/>
          </a:xfrm>
        </p:grpSpPr>
        <p:sp>
          <p:nvSpPr>
            <p:cNvPr name="TextBox 18" id="18"/>
            <p:cNvSpPr txBox="true"/>
            <p:nvPr/>
          </p:nvSpPr>
          <p:spPr>
            <a:xfrm rot="0">
              <a:off x="0" y="-9525"/>
              <a:ext cx="3905388" cy="3376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1920"/>
                </a:lnSpc>
                <a:spcBef>
                  <a:spcPct val="0"/>
                </a:spcBef>
              </a:pPr>
              <a:r>
                <a:rPr lang="en-US" sz="1600">
                  <a:solidFill>
                    <a:srgbClr val="4686C8"/>
                  </a:solidFill>
                  <a:latin typeface="Arita Buri Bold Italics"/>
                </a:rPr>
                <a:t>Fuente: </a:t>
              </a:r>
              <a:r>
                <a:rPr lang="en-US" sz="1600">
                  <a:solidFill>
                    <a:srgbClr val="4686C8"/>
                  </a:solidFill>
                  <a:latin typeface="Arita Buri Bold"/>
                </a:rPr>
                <a:t>INEI-Población 2018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0" y="504228"/>
              <a:ext cx="3905388" cy="59218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686"/>
                </a:lnSpc>
              </a:pPr>
            </a:p>
          </p:txBody>
        </p:sp>
      </p:grp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686C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8099999">
            <a:off x="1171316" y="1568044"/>
            <a:ext cx="8019830" cy="8019830"/>
          </a:xfrm>
          <a:prstGeom prst="rect">
            <a:avLst/>
          </a:prstGeom>
        </p:spPr>
      </p:pic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4541052" y="6691684"/>
            <a:ext cx="1280359" cy="1280359"/>
            <a:chOff x="13411200" y="2743200"/>
            <a:chExt cx="21945600" cy="21945600"/>
          </a:xfrm>
        </p:grpSpPr>
        <p:sp>
          <p:nvSpPr>
            <p:cNvPr name="Freeform 4" id="4"/>
            <p:cNvSpPr/>
            <p:nvPr/>
          </p:nvSpPr>
          <p:spPr>
            <a:xfrm>
              <a:off x="13393617" y="2201258"/>
              <a:ext cx="21980767" cy="23029484"/>
            </a:xfrm>
            <a:custGeom>
              <a:avLst/>
              <a:gdLst/>
              <a:ahLst/>
              <a:cxnLst/>
              <a:rect r="r" b="b" t="t" l="l"/>
              <a:pathLst>
                <a:path h="23029484" w="21980767">
                  <a:moveTo>
                    <a:pt x="17583" y="11514742"/>
                  </a:moveTo>
                  <a:cubicBezTo>
                    <a:pt x="0" y="15446635"/>
                    <a:pt x="2087548" y="19087402"/>
                    <a:pt x="5489768" y="21058443"/>
                  </a:cubicBezTo>
                  <a:cubicBezTo>
                    <a:pt x="8891989" y="23029484"/>
                    <a:pt x="13088779" y="23029484"/>
                    <a:pt x="16490999" y="21058443"/>
                  </a:cubicBezTo>
                  <a:cubicBezTo>
                    <a:pt x="19893216" y="19087402"/>
                    <a:pt x="21980766" y="15446635"/>
                    <a:pt x="21963183" y="11514742"/>
                  </a:cubicBezTo>
                  <a:cubicBezTo>
                    <a:pt x="21980766" y="7582848"/>
                    <a:pt x="19893216" y="3942081"/>
                    <a:pt x="16490999" y="1971041"/>
                  </a:cubicBezTo>
                  <a:cubicBezTo>
                    <a:pt x="13088779" y="0"/>
                    <a:pt x="8891989" y="0"/>
                    <a:pt x="5489768" y="1971041"/>
                  </a:cubicBezTo>
                  <a:cubicBezTo>
                    <a:pt x="2087548" y="3942081"/>
                    <a:pt x="0" y="7582848"/>
                    <a:pt x="17583" y="11514742"/>
                  </a:cubicBezTo>
                  <a:close/>
                </a:path>
              </a:pathLst>
            </a:custGeom>
            <a:solidFill>
              <a:srgbClr val="EDEDED"/>
            </a:solidFill>
          </p:spPr>
        </p:sp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3">
            <a:alphaModFix amt="26000"/>
          </a:blip>
          <a:srcRect l="0" t="0" r="0" b="0"/>
          <a:stretch>
            <a:fillRect/>
          </a:stretch>
        </p:blipFill>
        <p:spPr>
          <a:xfrm flipH="false" flipV="false" rot="-1925960">
            <a:off x="8970489" y="415830"/>
            <a:ext cx="8019830" cy="8019830"/>
          </a:xfrm>
          <a:prstGeom prst="rect">
            <a:avLst/>
          </a:prstGeom>
        </p:spPr>
      </p:pic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6233639" y="6691684"/>
            <a:ext cx="1280359" cy="1280359"/>
            <a:chOff x="13411200" y="2743200"/>
            <a:chExt cx="21945600" cy="21945600"/>
          </a:xfrm>
        </p:grpSpPr>
        <p:sp>
          <p:nvSpPr>
            <p:cNvPr name="Freeform 7" id="7"/>
            <p:cNvSpPr/>
            <p:nvPr/>
          </p:nvSpPr>
          <p:spPr>
            <a:xfrm>
              <a:off x="13393617" y="2201258"/>
              <a:ext cx="21980767" cy="23029484"/>
            </a:xfrm>
            <a:custGeom>
              <a:avLst/>
              <a:gdLst/>
              <a:ahLst/>
              <a:cxnLst/>
              <a:rect r="r" b="b" t="t" l="l"/>
              <a:pathLst>
                <a:path h="23029484" w="21980767">
                  <a:moveTo>
                    <a:pt x="17583" y="11514742"/>
                  </a:moveTo>
                  <a:cubicBezTo>
                    <a:pt x="0" y="15446635"/>
                    <a:pt x="2087548" y="19087402"/>
                    <a:pt x="5489768" y="21058443"/>
                  </a:cubicBezTo>
                  <a:cubicBezTo>
                    <a:pt x="8891989" y="23029484"/>
                    <a:pt x="13088779" y="23029484"/>
                    <a:pt x="16490999" y="21058443"/>
                  </a:cubicBezTo>
                  <a:cubicBezTo>
                    <a:pt x="19893216" y="19087402"/>
                    <a:pt x="21980766" y="15446635"/>
                    <a:pt x="21963183" y="11514742"/>
                  </a:cubicBezTo>
                  <a:cubicBezTo>
                    <a:pt x="21980766" y="7582848"/>
                    <a:pt x="19893216" y="3942081"/>
                    <a:pt x="16490999" y="1971041"/>
                  </a:cubicBezTo>
                  <a:cubicBezTo>
                    <a:pt x="13088779" y="0"/>
                    <a:pt x="8891989" y="0"/>
                    <a:pt x="5489768" y="1971041"/>
                  </a:cubicBezTo>
                  <a:cubicBezTo>
                    <a:pt x="2087548" y="3942081"/>
                    <a:pt x="0" y="7582848"/>
                    <a:pt x="17583" y="11514742"/>
                  </a:cubicBezTo>
                  <a:close/>
                </a:path>
              </a:pathLst>
            </a:custGeom>
            <a:solidFill>
              <a:srgbClr val="EDEDED"/>
            </a:solid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2848464" y="6691684"/>
            <a:ext cx="1280359" cy="1280359"/>
            <a:chOff x="13411200" y="2743200"/>
            <a:chExt cx="21945600" cy="21945600"/>
          </a:xfrm>
        </p:grpSpPr>
        <p:sp>
          <p:nvSpPr>
            <p:cNvPr name="Freeform 9" id="9"/>
            <p:cNvSpPr/>
            <p:nvPr/>
          </p:nvSpPr>
          <p:spPr>
            <a:xfrm>
              <a:off x="13393617" y="2201258"/>
              <a:ext cx="21980767" cy="23029484"/>
            </a:xfrm>
            <a:custGeom>
              <a:avLst/>
              <a:gdLst/>
              <a:ahLst/>
              <a:cxnLst/>
              <a:rect r="r" b="b" t="t" l="l"/>
              <a:pathLst>
                <a:path h="23029484" w="21980767">
                  <a:moveTo>
                    <a:pt x="17583" y="11514742"/>
                  </a:moveTo>
                  <a:cubicBezTo>
                    <a:pt x="0" y="15446635"/>
                    <a:pt x="2087548" y="19087402"/>
                    <a:pt x="5489768" y="21058443"/>
                  </a:cubicBezTo>
                  <a:cubicBezTo>
                    <a:pt x="8891989" y="23029484"/>
                    <a:pt x="13088779" y="23029484"/>
                    <a:pt x="16490999" y="21058443"/>
                  </a:cubicBezTo>
                  <a:cubicBezTo>
                    <a:pt x="19893216" y="19087402"/>
                    <a:pt x="21980766" y="15446635"/>
                    <a:pt x="21963183" y="11514742"/>
                  </a:cubicBezTo>
                  <a:cubicBezTo>
                    <a:pt x="21980766" y="7582848"/>
                    <a:pt x="19893216" y="3942081"/>
                    <a:pt x="16490999" y="1971041"/>
                  </a:cubicBezTo>
                  <a:cubicBezTo>
                    <a:pt x="13088779" y="0"/>
                    <a:pt x="8891989" y="0"/>
                    <a:pt x="5489768" y="1971041"/>
                  </a:cubicBezTo>
                  <a:cubicBezTo>
                    <a:pt x="2087548" y="3942081"/>
                    <a:pt x="0" y="7582848"/>
                    <a:pt x="17583" y="11514742"/>
                  </a:cubicBezTo>
                  <a:close/>
                </a:path>
              </a:pathLst>
            </a:custGeom>
            <a:solidFill>
              <a:srgbClr val="EDEDED"/>
            </a:solidFill>
          </p:spPr>
        </p:sp>
      </p:grp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14259408" y="6694260"/>
            <a:ext cx="1275205" cy="1275205"/>
            <a:chOff x="13411200" y="2743200"/>
            <a:chExt cx="21945600" cy="21945600"/>
          </a:xfrm>
        </p:grpSpPr>
        <p:sp>
          <p:nvSpPr>
            <p:cNvPr name="Freeform 11" id="11"/>
            <p:cNvSpPr/>
            <p:nvPr/>
          </p:nvSpPr>
          <p:spPr>
            <a:xfrm>
              <a:off x="13393617" y="2201258"/>
              <a:ext cx="21980767" cy="23029484"/>
            </a:xfrm>
            <a:custGeom>
              <a:avLst/>
              <a:gdLst/>
              <a:ahLst/>
              <a:cxnLst/>
              <a:rect r="r" b="b" t="t" l="l"/>
              <a:pathLst>
                <a:path h="23029484" w="21980767">
                  <a:moveTo>
                    <a:pt x="17583" y="11514742"/>
                  </a:moveTo>
                  <a:cubicBezTo>
                    <a:pt x="0" y="15446635"/>
                    <a:pt x="2087548" y="19087402"/>
                    <a:pt x="5489768" y="21058443"/>
                  </a:cubicBezTo>
                  <a:cubicBezTo>
                    <a:pt x="8891989" y="23029484"/>
                    <a:pt x="13088779" y="23029484"/>
                    <a:pt x="16490999" y="21058443"/>
                  </a:cubicBezTo>
                  <a:cubicBezTo>
                    <a:pt x="19893216" y="19087402"/>
                    <a:pt x="21980766" y="15446635"/>
                    <a:pt x="21963183" y="11514742"/>
                  </a:cubicBezTo>
                  <a:cubicBezTo>
                    <a:pt x="21980766" y="7582848"/>
                    <a:pt x="19893216" y="3942081"/>
                    <a:pt x="16490999" y="1971041"/>
                  </a:cubicBezTo>
                  <a:cubicBezTo>
                    <a:pt x="13088779" y="0"/>
                    <a:pt x="8891989" y="0"/>
                    <a:pt x="5489768" y="1971041"/>
                  </a:cubicBezTo>
                  <a:cubicBezTo>
                    <a:pt x="2087548" y="3942081"/>
                    <a:pt x="0" y="7582848"/>
                    <a:pt x="17583" y="11514742"/>
                  </a:cubicBezTo>
                  <a:close/>
                </a:path>
              </a:pathLst>
            </a:custGeom>
            <a:solidFill>
              <a:srgbClr val="EDEDED"/>
            </a:solidFill>
          </p:spPr>
        </p:sp>
      </p:grpSp>
      <p:grpSp>
        <p:nvGrpSpPr>
          <p:cNvPr name="Group 12" id="12"/>
          <p:cNvGrpSpPr>
            <a:grpSpLocks noChangeAspect="true"/>
          </p:cNvGrpSpPr>
          <p:nvPr/>
        </p:nvGrpSpPr>
        <p:grpSpPr>
          <a:xfrm rot="0">
            <a:off x="12573633" y="6694260"/>
            <a:ext cx="1275205" cy="1275205"/>
            <a:chOff x="13411200" y="2743200"/>
            <a:chExt cx="21945600" cy="21945600"/>
          </a:xfrm>
        </p:grpSpPr>
        <p:sp>
          <p:nvSpPr>
            <p:cNvPr name="Freeform 13" id="13"/>
            <p:cNvSpPr/>
            <p:nvPr/>
          </p:nvSpPr>
          <p:spPr>
            <a:xfrm>
              <a:off x="13393617" y="2201258"/>
              <a:ext cx="21980767" cy="23029484"/>
            </a:xfrm>
            <a:custGeom>
              <a:avLst/>
              <a:gdLst/>
              <a:ahLst/>
              <a:cxnLst/>
              <a:rect r="r" b="b" t="t" l="l"/>
              <a:pathLst>
                <a:path h="23029484" w="21980767">
                  <a:moveTo>
                    <a:pt x="17583" y="11514742"/>
                  </a:moveTo>
                  <a:cubicBezTo>
                    <a:pt x="0" y="15446635"/>
                    <a:pt x="2087548" y="19087402"/>
                    <a:pt x="5489768" y="21058443"/>
                  </a:cubicBezTo>
                  <a:cubicBezTo>
                    <a:pt x="8891989" y="23029484"/>
                    <a:pt x="13088779" y="23029484"/>
                    <a:pt x="16490999" y="21058443"/>
                  </a:cubicBezTo>
                  <a:cubicBezTo>
                    <a:pt x="19893216" y="19087402"/>
                    <a:pt x="21980766" y="15446635"/>
                    <a:pt x="21963183" y="11514742"/>
                  </a:cubicBezTo>
                  <a:cubicBezTo>
                    <a:pt x="21980766" y="7582848"/>
                    <a:pt x="19893216" y="3942081"/>
                    <a:pt x="16490999" y="1971041"/>
                  </a:cubicBezTo>
                  <a:cubicBezTo>
                    <a:pt x="13088779" y="0"/>
                    <a:pt x="8891989" y="0"/>
                    <a:pt x="5489768" y="1971041"/>
                  </a:cubicBezTo>
                  <a:cubicBezTo>
                    <a:pt x="2087548" y="3942081"/>
                    <a:pt x="0" y="7582848"/>
                    <a:pt x="17583" y="11514742"/>
                  </a:cubicBezTo>
                  <a:close/>
                </a:path>
              </a:pathLst>
            </a:custGeom>
            <a:solidFill>
              <a:srgbClr val="EDEDED"/>
            </a:solidFill>
          </p:spPr>
        </p:sp>
      </p:grpSp>
      <p:grpSp>
        <p:nvGrpSpPr>
          <p:cNvPr name="Group 14" id="14"/>
          <p:cNvGrpSpPr>
            <a:grpSpLocks noChangeAspect="true"/>
          </p:cNvGrpSpPr>
          <p:nvPr/>
        </p:nvGrpSpPr>
        <p:grpSpPr>
          <a:xfrm rot="0">
            <a:off x="10887858" y="6694260"/>
            <a:ext cx="1275205" cy="1275205"/>
            <a:chOff x="13411200" y="2743200"/>
            <a:chExt cx="21945600" cy="21945600"/>
          </a:xfrm>
        </p:grpSpPr>
        <p:sp>
          <p:nvSpPr>
            <p:cNvPr name="Freeform 15" id="15"/>
            <p:cNvSpPr/>
            <p:nvPr/>
          </p:nvSpPr>
          <p:spPr>
            <a:xfrm>
              <a:off x="13393617" y="2201258"/>
              <a:ext cx="21980767" cy="23029484"/>
            </a:xfrm>
            <a:custGeom>
              <a:avLst/>
              <a:gdLst/>
              <a:ahLst/>
              <a:cxnLst/>
              <a:rect r="r" b="b" t="t" l="l"/>
              <a:pathLst>
                <a:path h="23029484" w="21980767">
                  <a:moveTo>
                    <a:pt x="17583" y="11514742"/>
                  </a:moveTo>
                  <a:cubicBezTo>
                    <a:pt x="0" y="15446635"/>
                    <a:pt x="2087548" y="19087402"/>
                    <a:pt x="5489768" y="21058443"/>
                  </a:cubicBezTo>
                  <a:cubicBezTo>
                    <a:pt x="8891989" y="23029484"/>
                    <a:pt x="13088779" y="23029484"/>
                    <a:pt x="16490999" y="21058443"/>
                  </a:cubicBezTo>
                  <a:cubicBezTo>
                    <a:pt x="19893216" y="19087402"/>
                    <a:pt x="21980766" y="15446635"/>
                    <a:pt x="21963183" y="11514742"/>
                  </a:cubicBezTo>
                  <a:cubicBezTo>
                    <a:pt x="21980766" y="7582848"/>
                    <a:pt x="19893216" y="3942081"/>
                    <a:pt x="16490999" y="1971041"/>
                  </a:cubicBezTo>
                  <a:cubicBezTo>
                    <a:pt x="13088779" y="0"/>
                    <a:pt x="8891989" y="0"/>
                    <a:pt x="5489768" y="1971041"/>
                  </a:cubicBezTo>
                  <a:cubicBezTo>
                    <a:pt x="2087548" y="3942081"/>
                    <a:pt x="0" y="7582848"/>
                    <a:pt x="17583" y="11514742"/>
                  </a:cubicBezTo>
                  <a:close/>
                </a:path>
              </a:pathLst>
            </a:custGeom>
            <a:solidFill>
              <a:srgbClr val="EDEDED"/>
            </a:solidFill>
          </p:spPr>
        </p:sp>
      </p:grpSp>
      <p:pic>
        <p:nvPicPr>
          <p:cNvPr name="Picture 16" id="16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1096916" y="6944836"/>
            <a:ext cx="774055" cy="774055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11078239" y="6884642"/>
            <a:ext cx="894443" cy="894443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12696488" y="7108995"/>
            <a:ext cx="1029496" cy="571942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0">
            <a:off x="6489700" y="7010847"/>
            <a:ext cx="768237" cy="768237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8"/>
          <a:srcRect l="17879" t="0" r="14229" b="0"/>
          <a:stretch>
            <a:fillRect/>
          </a:stretch>
        </p:blipFill>
        <p:spPr>
          <a:xfrm flipH="false" flipV="false" rot="0">
            <a:off x="4715382" y="6996818"/>
            <a:ext cx="931698" cy="67009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9"/>
          <a:srcRect l="32529" t="15715" r="31655" b="15280"/>
          <a:stretch>
            <a:fillRect/>
          </a:stretch>
        </p:blipFill>
        <p:spPr>
          <a:xfrm flipH="false" flipV="false" rot="0">
            <a:off x="14474821" y="6911091"/>
            <a:ext cx="844379" cy="854088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0"/>
          <a:srcRect l="0" t="0" r="0" b="0"/>
          <a:stretch>
            <a:fillRect/>
          </a:stretch>
        </p:blipFill>
        <p:spPr>
          <a:xfrm flipH="false" flipV="false" rot="0">
            <a:off x="3097090" y="6946582"/>
            <a:ext cx="783107" cy="783107"/>
          </a:xfrm>
          <a:prstGeom prst="rect">
            <a:avLst/>
          </a:prstGeom>
        </p:spPr>
      </p:pic>
      <p:sp>
        <p:nvSpPr>
          <p:cNvPr name="TextBox 23" id="23"/>
          <p:cNvSpPr txBox="true"/>
          <p:nvPr/>
        </p:nvSpPr>
        <p:spPr>
          <a:xfrm rot="0">
            <a:off x="2823518" y="3692400"/>
            <a:ext cx="4629150" cy="14000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460"/>
              </a:lnSpc>
            </a:pPr>
            <a:r>
              <a:rPr lang="en-US" sz="4200">
                <a:solidFill>
                  <a:srgbClr val="FFFFFF"/>
                </a:solidFill>
                <a:latin typeface="Arita Buri Bold"/>
              </a:rPr>
              <a:t>Competidores directos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0835332" y="3345729"/>
            <a:ext cx="4629150" cy="20933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460"/>
              </a:lnSpc>
            </a:pPr>
          </a:p>
          <a:p>
            <a:pPr algn="ctr" marL="0" indent="0" lvl="0">
              <a:lnSpc>
                <a:spcPts val="5460"/>
              </a:lnSpc>
            </a:pPr>
            <a:r>
              <a:rPr lang="en-US" sz="4200" u="none">
                <a:solidFill>
                  <a:srgbClr val="FFFFFF"/>
                </a:solidFill>
                <a:latin typeface="Arita Buri Bold"/>
              </a:rPr>
              <a:t>Competidores indirectos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D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1112919">
            <a:off x="1675366" y="1184973"/>
            <a:ext cx="7638374" cy="7917054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2051352" y="1391838"/>
            <a:ext cx="6886402" cy="6523381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0231221" y="3984639"/>
            <a:ext cx="6529009" cy="23272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8800"/>
              </a:lnSpc>
            </a:pPr>
            <a:r>
              <a:rPr lang="en-US" sz="8000">
                <a:solidFill>
                  <a:srgbClr val="264C3D"/>
                </a:solidFill>
                <a:latin typeface="Arita Buri Bold"/>
              </a:rPr>
              <a:t>¿Por qué nosotros? 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3B8A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30000"/>
          </a:blip>
          <a:srcRect l="0" t="0" r="0" b="0"/>
          <a:stretch>
            <a:fillRect/>
          </a:stretch>
        </p:blipFill>
        <p:spPr>
          <a:xfrm flipH="false" flipV="false" rot="1112919">
            <a:off x="1510388" y="1532144"/>
            <a:ext cx="6968473" cy="7222712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853399" y="1720867"/>
            <a:ext cx="6282451" cy="5951267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9844934" y="1407740"/>
            <a:ext cx="6345907" cy="577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320"/>
              </a:lnSpc>
              <a:spcBef>
                <a:spcPct val="0"/>
              </a:spcBef>
            </a:pPr>
            <a:r>
              <a:rPr lang="en-US" sz="3600">
                <a:solidFill>
                  <a:srgbClr val="FFFFFF"/>
                </a:solidFill>
                <a:latin typeface="Arita Buri Bold"/>
              </a:rPr>
              <a:t>Offline-UX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844934" y="2011228"/>
            <a:ext cx="6345907" cy="834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360"/>
              </a:lnSpc>
            </a:pPr>
            <a:r>
              <a:rPr lang="en-US" sz="2400" spc="24" u="none">
                <a:solidFill>
                  <a:srgbClr val="264C3D"/>
                </a:solidFill>
                <a:latin typeface="HK Grotesk Light"/>
              </a:rPr>
              <a:t>Contenido descargable en la aplicación con una interfaz intuitiva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844934" y="3443185"/>
            <a:ext cx="6345907" cy="577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320"/>
              </a:lnSpc>
              <a:spcBef>
                <a:spcPct val="0"/>
              </a:spcBef>
            </a:pPr>
            <a:r>
              <a:rPr lang="en-US" sz="3600">
                <a:solidFill>
                  <a:srgbClr val="FFFFFF"/>
                </a:solidFill>
                <a:latin typeface="Arita Buri Bold"/>
              </a:rPr>
              <a:t>Multi-idioma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844934" y="4009806"/>
            <a:ext cx="6345907" cy="8400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360"/>
              </a:lnSpc>
            </a:pPr>
            <a:r>
              <a:rPr lang="en-US" sz="2400" spc="24">
                <a:solidFill>
                  <a:srgbClr val="264C3D"/>
                </a:solidFill>
                <a:latin typeface="HK Grotesk Light"/>
              </a:rPr>
              <a:t>Promoviendo la inclusión con contenido de varios idiomas.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844934" y="5444515"/>
            <a:ext cx="6345907" cy="577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320"/>
              </a:lnSpc>
              <a:spcBef>
                <a:spcPct val="0"/>
              </a:spcBef>
            </a:pPr>
            <a:r>
              <a:rPr lang="en-US" sz="3600" u="none">
                <a:solidFill>
                  <a:srgbClr val="FFFFFF"/>
                </a:solidFill>
                <a:latin typeface="Arita Buri Bold"/>
              </a:rPr>
              <a:t> Calidad con libertad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844934" y="5959719"/>
            <a:ext cx="6345907" cy="12667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360"/>
              </a:lnSpc>
            </a:pPr>
            <a:r>
              <a:rPr lang="en-US" sz="2400" spc="24">
                <a:solidFill>
                  <a:srgbClr val="264C3D"/>
                </a:solidFill>
                <a:latin typeface="HK Grotesk Light"/>
              </a:rPr>
              <a:t>Se tendrá un contenido extendido de documentos que permita su fácil divulgación pero no se perderá la calidad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844934" y="7445846"/>
            <a:ext cx="6345907" cy="577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320"/>
              </a:lnSpc>
              <a:spcBef>
                <a:spcPct val="0"/>
              </a:spcBef>
            </a:pPr>
            <a:r>
              <a:rPr lang="en-US" sz="3600" u="none">
                <a:solidFill>
                  <a:srgbClr val="FFFFFF"/>
                </a:solidFill>
                <a:latin typeface="Arita Buri Bold"/>
              </a:rPr>
              <a:t> Dashboard personalizado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844934" y="8012467"/>
            <a:ext cx="6345907" cy="8400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360"/>
              </a:lnSpc>
            </a:pPr>
            <a:r>
              <a:rPr lang="en-US" sz="2400" spc="24">
                <a:solidFill>
                  <a:srgbClr val="264C3D"/>
                </a:solidFill>
                <a:latin typeface="HK Grotesk Light"/>
              </a:rPr>
              <a:t>Para un seguimiento de usuarios de forma  personalizada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3B8A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4715492" y="1972587"/>
            <a:ext cx="2634370" cy="2730482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alphaModFix amt="40000"/>
          </a:blip>
          <a:srcRect l="0" t="0" r="0" b="0"/>
          <a:stretch>
            <a:fillRect/>
          </a:stretch>
        </p:blipFill>
        <p:spPr>
          <a:xfrm flipH="false" flipV="false" rot="-8100000">
            <a:off x="10053170" y="5343021"/>
            <a:ext cx="3640162" cy="3640162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>
            <a:alphaModFix amt="40000"/>
          </a:blip>
          <a:srcRect l="0" t="0" r="0" b="0"/>
          <a:stretch>
            <a:fillRect/>
          </a:stretch>
        </p:blipFill>
        <p:spPr>
          <a:xfrm flipH="false" flipV="false" rot="-1432703">
            <a:off x="1254113" y="5613739"/>
            <a:ext cx="2946329" cy="2946329"/>
          </a:xfrm>
          <a:prstGeom prst="rect">
            <a:avLst/>
          </a:prstGeom>
        </p:spPr>
      </p:pic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1687034" y="6008649"/>
            <a:ext cx="2080487" cy="1975823"/>
            <a:chOff x="0" y="0"/>
            <a:chExt cx="2272030" cy="2157730"/>
          </a:xfrm>
        </p:grpSpPr>
        <p:sp>
          <p:nvSpPr>
            <p:cNvPr name="Freeform 6" id="6"/>
            <p:cNvSpPr/>
            <p:nvPr/>
          </p:nvSpPr>
          <p:spPr>
            <a:xfrm>
              <a:off x="16510" y="-2540"/>
              <a:ext cx="2273300" cy="2162810"/>
            </a:xfrm>
            <a:custGeom>
              <a:avLst/>
              <a:gdLst/>
              <a:ahLst/>
              <a:cxnLst/>
              <a:rect r="r" b="b" t="t" l="l"/>
              <a:pathLst>
                <a:path h="2162810" w="2273300">
                  <a:moveTo>
                    <a:pt x="83820" y="585470"/>
                  </a:moveTo>
                  <a:cubicBezTo>
                    <a:pt x="66040" y="629920"/>
                    <a:pt x="53340" y="676910"/>
                    <a:pt x="39370" y="722630"/>
                  </a:cubicBezTo>
                  <a:cubicBezTo>
                    <a:pt x="29210" y="755650"/>
                    <a:pt x="21590" y="788670"/>
                    <a:pt x="15240" y="821690"/>
                  </a:cubicBezTo>
                  <a:cubicBezTo>
                    <a:pt x="2540" y="881380"/>
                    <a:pt x="0" y="943610"/>
                    <a:pt x="0" y="1005840"/>
                  </a:cubicBezTo>
                  <a:cubicBezTo>
                    <a:pt x="0" y="1038860"/>
                    <a:pt x="2540" y="1073150"/>
                    <a:pt x="7620" y="1106170"/>
                  </a:cubicBezTo>
                  <a:cubicBezTo>
                    <a:pt x="12700" y="1143000"/>
                    <a:pt x="17780" y="1179830"/>
                    <a:pt x="25400" y="1216660"/>
                  </a:cubicBezTo>
                  <a:cubicBezTo>
                    <a:pt x="34290" y="1261110"/>
                    <a:pt x="41910" y="1304290"/>
                    <a:pt x="58420" y="1346200"/>
                  </a:cubicBezTo>
                  <a:cubicBezTo>
                    <a:pt x="66040" y="1366520"/>
                    <a:pt x="74930" y="1385570"/>
                    <a:pt x="83820" y="1405890"/>
                  </a:cubicBezTo>
                  <a:cubicBezTo>
                    <a:pt x="105410" y="1455420"/>
                    <a:pt x="128270" y="1501140"/>
                    <a:pt x="156210" y="1546860"/>
                  </a:cubicBezTo>
                  <a:cubicBezTo>
                    <a:pt x="165100" y="1562100"/>
                    <a:pt x="175260" y="1577340"/>
                    <a:pt x="185420" y="1592580"/>
                  </a:cubicBezTo>
                  <a:cubicBezTo>
                    <a:pt x="196850" y="1610360"/>
                    <a:pt x="209550" y="1626870"/>
                    <a:pt x="222250" y="1644650"/>
                  </a:cubicBezTo>
                  <a:cubicBezTo>
                    <a:pt x="248920" y="1682750"/>
                    <a:pt x="279400" y="1719580"/>
                    <a:pt x="311150" y="1753870"/>
                  </a:cubicBezTo>
                  <a:cubicBezTo>
                    <a:pt x="322580" y="1766570"/>
                    <a:pt x="334010" y="1778000"/>
                    <a:pt x="345440" y="1789430"/>
                  </a:cubicBezTo>
                  <a:cubicBezTo>
                    <a:pt x="372110" y="1813560"/>
                    <a:pt x="400050" y="1833880"/>
                    <a:pt x="427990" y="1855470"/>
                  </a:cubicBezTo>
                  <a:cubicBezTo>
                    <a:pt x="483870" y="1897380"/>
                    <a:pt x="544830" y="1930400"/>
                    <a:pt x="604520" y="1967230"/>
                  </a:cubicBezTo>
                  <a:cubicBezTo>
                    <a:pt x="665480" y="2005330"/>
                    <a:pt x="727710" y="2038350"/>
                    <a:pt x="792480" y="2067560"/>
                  </a:cubicBezTo>
                  <a:cubicBezTo>
                    <a:pt x="871220" y="2101850"/>
                    <a:pt x="948690" y="2134870"/>
                    <a:pt x="1032510" y="2148840"/>
                  </a:cubicBezTo>
                  <a:cubicBezTo>
                    <a:pt x="1078230" y="2156460"/>
                    <a:pt x="1122680" y="2162810"/>
                    <a:pt x="1168400" y="2161540"/>
                  </a:cubicBezTo>
                  <a:cubicBezTo>
                    <a:pt x="1215390" y="2159000"/>
                    <a:pt x="1262380" y="2153920"/>
                    <a:pt x="1308100" y="2147570"/>
                  </a:cubicBezTo>
                  <a:cubicBezTo>
                    <a:pt x="1374140" y="2138680"/>
                    <a:pt x="1442720" y="2128520"/>
                    <a:pt x="1503680" y="2103120"/>
                  </a:cubicBezTo>
                  <a:cubicBezTo>
                    <a:pt x="1588770" y="2068830"/>
                    <a:pt x="1672590" y="2026920"/>
                    <a:pt x="1747520" y="1974850"/>
                  </a:cubicBezTo>
                  <a:cubicBezTo>
                    <a:pt x="1778000" y="1960880"/>
                    <a:pt x="1807210" y="1946910"/>
                    <a:pt x="1836420" y="1929130"/>
                  </a:cubicBezTo>
                  <a:cubicBezTo>
                    <a:pt x="1844040" y="1925320"/>
                    <a:pt x="1850390" y="1920240"/>
                    <a:pt x="1858010" y="1916430"/>
                  </a:cubicBezTo>
                  <a:cubicBezTo>
                    <a:pt x="1888490" y="1898650"/>
                    <a:pt x="1915160" y="1875790"/>
                    <a:pt x="1943100" y="1852930"/>
                  </a:cubicBezTo>
                  <a:cubicBezTo>
                    <a:pt x="1967230" y="1832609"/>
                    <a:pt x="1987550" y="1809750"/>
                    <a:pt x="2007870" y="1785620"/>
                  </a:cubicBezTo>
                  <a:cubicBezTo>
                    <a:pt x="2030730" y="1760220"/>
                    <a:pt x="2051050" y="1733549"/>
                    <a:pt x="2070100" y="1704340"/>
                  </a:cubicBezTo>
                  <a:cubicBezTo>
                    <a:pt x="2101850" y="1657350"/>
                    <a:pt x="2133600" y="1610360"/>
                    <a:pt x="2162810" y="1562100"/>
                  </a:cubicBezTo>
                  <a:cubicBezTo>
                    <a:pt x="2178050" y="1537970"/>
                    <a:pt x="2190750" y="1511300"/>
                    <a:pt x="2200910" y="1483360"/>
                  </a:cubicBezTo>
                  <a:cubicBezTo>
                    <a:pt x="2222500" y="1427480"/>
                    <a:pt x="2242820" y="1370330"/>
                    <a:pt x="2250440" y="1309370"/>
                  </a:cubicBezTo>
                  <a:cubicBezTo>
                    <a:pt x="2255520" y="1273810"/>
                    <a:pt x="2259330" y="1239520"/>
                    <a:pt x="2261870" y="1203960"/>
                  </a:cubicBezTo>
                  <a:cubicBezTo>
                    <a:pt x="2269490" y="1116330"/>
                    <a:pt x="2272030" y="1028700"/>
                    <a:pt x="2273300" y="939800"/>
                  </a:cubicBezTo>
                  <a:lnTo>
                    <a:pt x="2273300" y="889000"/>
                  </a:lnTo>
                  <a:cubicBezTo>
                    <a:pt x="2272030" y="835660"/>
                    <a:pt x="2261870" y="781050"/>
                    <a:pt x="2245360" y="728980"/>
                  </a:cubicBezTo>
                  <a:cubicBezTo>
                    <a:pt x="2221230" y="654050"/>
                    <a:pt x="2183130" y="584200"/>
                    <a:pt x="2136140" y="520700"/>
                  </a:cubicBezTo>
                  <a:cubicBezTo>
                    <a:pt x="2082800" y="448310"/>
                    <a:pt x="2025650" y="378460"/>
                    <a:pt x="1955800" y="325120"/>
                  </a:cubicBezTo>
                  <a:cubicBezTo>
                    <a:pt x="1915160" y="293370"/>
                    <a:pt x="1875790" y="264160"/>
                    <a:pt x="1832610" y="240030"/>
                  </a:cubicBezTo>
                  <a:cubicBezTo>
                    <a:pt x="1803400" y="223520"/>
                    <a:pt x="1772920" y="207010"/>
                    <a:pt x="1742440" y="191770"/>
                  </a:cubicBezTo>
                  <a:cubicBezTo>
                    <a:pt x="1661160" y="151130"/>
                    <a:pt x="1579880" y="113030"/>
                    <a:pt x="1497330" y="77470"/>
                  </a:cubicBezTo>
                  <a:cubicBezTo>
                    <a:pt x="1418590" y="43180"/>
                    <a:pt x="1336040" y="26670"/>
                    <a:pt x="1253490" y="15240"/>
                  </a:cubicBezTo>
                  <a:cubicBezTo>
                    <a:pt x="1179830" y="5080"/>
                    <a:pt x="1108710" y="0"/>
                    <a:pt x="1037590" y="3810"/>
                  </a:cubicBezTo>
                  <a:cubicBezTo>
                    <a:pt x="952500" y="7620"/>
                    <a:pt x="869950" y="21590"/>
                    <a:pt x="789940" y="41910"/>
                  </a:cubicBezTo>
                  <a:cubicBezTo>
                    <a:pt x="643890" y="76200"/>
                    <a:pt x="506730" y="134620"/>
                    <a:pt x="382270" y="213360"/>
                  </a:cubicBezTo>
                  <a:cubicBezTo>
                    <a:pt x="313690" y="256540"/>
                    <a:pt x="254000" y="313690"/>
                    <a:pt x="204470" y="378460"/>
                  </a:cubicBezTo>
                  <a:cubicBezTo>
                    <a:pt x="156210" y="440690"/>
                    <a:pt x="114300" y="510540"/>
                    <a:pt x="83820" y="585470"/>
                  </a:cubicBezTo>
                  <a:close/>
                </a:path>
              </a:pathLst>
            </a:custGeom>
            <a:blipFill>
              <a:blip r:embed="rId4"/>
              <a:stretch>
                <a:fillRect l="726" r="-782" t="-20204" b="-20270"/>
              </a:stretch>
            </a:blipFill>
          </p:spPr>
        </p:sp>
      </p:grp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15018045" y="2546622"/>
            <a:ext cx="2171394" cy="2062156"/>
            <a:chOff x="0" y="0"/>
            <a:chExt cx="2272030" cy="2157730"/>
          </a:xfrm>
        </p:grpSpPr>
        <p:sp>
          <p:nvSpPr>
            <p:cNvPr name="Freeform 8" id="8"/>
            <p:cNvSpPr/>
            <p:nvPr/>
          </p:nvSpPr>
          <p:spPr>
            <a:xfrm>
              <a:off x="16510" y="-2540"/>
              <a:ext cx="2273300" cy="2162810"/>
            </a:xfrm>
            <a:custGeom>
              <a:avLst/>
              <a:gdLst/>
              <a:ahLst/>
              <a:cxnLst/>
              <a:rect r="r" b="b" t="t" l="l"/>
              <a:pathLst>
                <a:path h="2162810" w="2273300">
                  <a:moveTo>
                    <a:pt x="83820" y="585470"/>
                  </a:moveTo>
                  <a:cubicBezTo>
                    <a:pt x="66040" y="629920"/>
                    <a:pt x="53340" y="676910"/>
                    <a:pt x="39370" y="722630"/>
                  </a:cubicBezTo>
                  <a:cubicBezTo>
                    <a:pt x="29210" y="755650"/>
                    <a:pt x="21590" y="788670"/>
                    <a:pt x="15240" y="821690"/>
                  </a:cubicBezTo>
                  <a:cubicBezTo>
                    <a:pt x="2540" y="881380"/>
                    <a:pt x="0" y="943610"/>
                    <a:pt x="0" y="1005840"/>
                  </a:cubicBezTo>
                  <a:cubicBezTo>
                    <a:pt x="0" y="1038860"/>
                    <a:pt x="2540" y="1073150"/>
                    <a:pt x="7620" y="1106170"/>
                  </a:cubicBezTo>
                  <a:cubicBezTo>
                    <a:pt x="12700" y="1143000"/>
                    <a:pt x="17780" y="1179830"/>
                    <a:pt x="25400" y="1216660"/>
                  </a:cubicBezTo>
                  <a:cubicBezTo>
                    <a:pt x="34290" y="1261110"/>
                    <a:pt x="41910" y="1304290"/>
                    <a:pt x="58420" y="1346200"/>
                  </a:cubicBezTo>
                  <a:cubicBezTo>
                    <a:pt x="66040" y="1366520"/>
                    <a:pt x="74930" y="1385570"/>
                    <a:pt x="83820" y="1405890"/>
                  </a:cubicBezTo>
                  <a:cubicBezTo>
                    <a:pt x="105410" y="1455420"/>
                    <a:pt x="128270" y="1501140"/>
                    <a:pt x="156210" y="1546860"/>
                  </a:cubicBezTo>
                  <a:cubicBezTo>
                    <a:pt x="165100" y="1562100"/>
                    <a:pt x="175260" y="1577340"/>
                    <a:pt x="185420" y="1592580"/>
                  </a:cubicBezTo>
                  <a:cubicBezTo>
                    <a:pt x="196850" y="1610360"/>
                    <a:pt x="209550" y="1626870"/>
                    <a:pt x="222250" y="1644650"/>
                  </a:cubicBezTo>
                  <a:cubicBezTo>
                    <a:pt x="248920" y="1682750"/>
                    <a:pt x="279400" y="1719580"/>
                    <a:pt x="311150" y="1753870"/>
                  </a:cubicBezTo>
                  <a:cubicBezTo>
                    <a:pt x="322580" y="1766570"/>
                    <a:pt x="334010" y="1778000"/>
                    <a:pt x="345440" y="1789430"/>
                  </a:cubicBezTo>
                  <a:cubicBezTo>
                    <a:pt x="372110" y="1813560"/>
                    <a:pt x="400050" y="1833880"/>
                    <a:pt x="427990" y="1855470"/>
                  </a:cubicBezTo>
                  <a:cubicBezTo>
                    <a:pt x="483870" y="1897380"/>
                    <a:pt x="544830" y="1930400"/>
                    <a:pt x="604520" y="1967230"/>
                  </a:cubicBezTo>
                  <a:cubicBezTo>
                    <a:pt x="665480" y="2005330"/>
                    <a:pt x="727710" y="2038350"/>
                    <a:pt x="792480" y="2067560"/>
                  </a:cubicBezTo>
                  <a:cubicBezTo>
                    <a:pt x="871220" y="2101850"/>
                    <a:pt x="948690" y="2134870"/>
                    <a:pt x="1032510" y="2148840"/>
                  </a:cubicBezTo>
                  <a:cubicBezTo>
                    <a:pt x="1078230" y="2156460"/>
                    <a:pt x="1122680" y="2162810"/>
                    <a:pt x="1168400" y="2161540"/>
                  </a:cubicBezTo>
                  <a:cubicBezTo>
                    <a:pt x="1215390" y="2159000"/>
                    <a:pt x="1262380" y="2153920"/>
                    <a:pt x="1308100" y="2147570"/>
                  </a:cubicBezTo>
                  <a:cubicBezTo>
                    <a:pt x="1374140" y="2138680"/>
                    <a:pt x="1442720" y="2128520"/>
                    <a:pt x="1503680" y="2103120"/>
                  </a:cubicBezTo>
                  <a:cubicBezTo>
                    <a:pt x="1588770" y="2068830"/>
                    <a:pt x="1672590" y="2026920"/>
                    <a:pt x="1747520" y="1974850"/>
                  </a:cubicBezTo>
                  <a:cubicBezTo>
                    <a:pt x="1778000" y="1960880"/>
                    <a:pt x="1807210" y="1946910"/>
                    <a:pt x="1836420" y="1929130"/>
                  </a:cubicBezTo>
                  <a:cubicBezTo>
                    <a:pt x="1844040" y="1925320"/>
                    <a:pt x="1850390" y="1920240"/>
                    <a:pt x="1858010" y="1916430"/>
                  </a:cubicBezTo>
                  <a:cubicBezTo>
                    <a:pt x="1888490" y="1898650"/>
                    <a:pt x="1915160" y="1875790"/>
                    <a:pt x="1943100" y="1852930"/>
                  </a:cubicBezTo>
                  <a:cubicBezTo>
                    <a:pt x="1967230" y="1832609"/>
                    <a:pt x="1987550" y="1809750"/>
                    <a:pt x="2007870" y="1785620"/>
                  </a:cubicBezTo>
                  <a:cubicBezTo>
                    <a:pt x="2030730" y="1760220"/>
                    <a:pt x="2051050" y="1733549"/>
                    <a:pt x="2070100" y="1704340"/>
                  </a:cubicBezTo>
                  <a:cubicBezTo>
                    <a:pt x="2101850" y="1657350"/>
                    <a:pt x="2133600" y="1610360"/>
                    <a:pt x="2162810" y="1562100"/>
                  </a:cubicBezTo>
                  <a:cubicBezTo>
                    <a:pt x="2178050" y="1537970"/>
                    <a:pt x="2190750" y="1511300"/>
                    <a:pt x="2200910" y="1483360"/>
                  </a:cubicBezTo>
                  <a:cubicBezTo>
                    <a:pt x="2222500" y="1427480"/>
                    <a:pt x="2242820" y="1370330"/>
                    <a:pt x="2250440" y="1309370"/>
                  </a:cubicBezTo>
                  <a:cubicBezTo>
                    <a:pt x="2255520" y="1273810"/>
                    <a:pt x="2259330" y="1239520"/>
                    <a:pt x="2261870" y="1203960"/>
                  </a:cubicBezTo>
                  <a:cubicBezTo>
                    <a:pt x="2269490" y="1116330"/>
                    <a:pt x="2272030" y="1028700"/>
                    <a:pt x="2273300" y="939800"/>
                  </a:cubicBezTo>
                  <a:lnTo>
                    <a:pt x="2273300" y="889000"/>
                  </a:lnTo>
                  <a:cubicBezTo>
                    <a:pt x="2272030" y="835660"/>
                    <a:pt x="2261870" y="781050"/>
                    <a:pt x="2245360" y="728980"/>
                  </a:cubicBezTo>
                  <a:cubicBezTo>
                    <a:pt x="2221230" y="654050"/>
                    <a:pt x="2183130" y="584200"/>
                    <a:pt x="2136140" y="520700"/>
                  </a:cubicBezTo>
                  <a:cubicBezTo>
                    <a:pt x="2082800" y="448310"/>
                    <a:pt x="2025650" y="378460"/>
                    <a:pt x="1955800" y="325120"/>
                  </a:cubicBezTo>
                  <a:cubicBezTo>
                    <a:pt x="1915160" y="293370"/>
                    <a:pt x="1875790" y="264160"/>
                    <a:pt x="1832610" y="240030"/>
                  </a:cubicBezTo>
                  <a:cubicBezTo>
                    <a:pt x="1803400" y="223520"/>
                    <a:pt x="1772920" y="207010"/>
                    <a:pt x="1742440" y="191770"/>
                  </a:cubicBezTo>
                  <a:cubicBezTo>
                    <a:pt x="1661160" y="151130"/>
                    <a:pt x="1579880" y="113030"/>
                    <a:pt x="1497330" y="77470"/>
                  </a:cubicBezTo>
                  <a:cubicBezTo>
                    <a:pt x="1418590" y="43180"/>
                    <a:pt x="1336040" y="26670"/>
                    <a:pt x="1253490" y="15240"/>
                  </a:cubicBezTo>
                  <a:cubicBezTo>
                    <a:pt x="1179830" y="5080"/>
                    <a:pt x="1108710" y="0"/>
                    <a:pt x="1037590" y="3810"/>
                  </a:cubicBezTo>
                  <a:cubicBezTo>
                    <a:pt x="952500" y="7620"/>
                    <a:pt x="869950" y="21590"/>
                    <a:pt x="789940" y="41910"/>
                  </a:cubicBezTo>
                  <a:cubicBezTo>
                    <a:pt x="643890" y="76200"/>
                    <a:pt x="506730" y="134620"/>
                    <a:pt x="382270" y="213360"/>
                  </a:cubicBezTo>
                  <a:cubicBezTo>
                    <a:pt x="313690" y="256540"/>
                    <a:pt x="254000" y="313690"/>
                    <a:pt x="204470" y="378460"/>
                  </a:cubicBezTo>
                  <a:cubicBezTo>
                    <a:pt x="156210" y="440690"/>
                    <a:pt x="114300" y="510540"/>
                    <a:pt x="83820" y="585470"/>
                  </a:cubicBezTo>
                  <a:close/>
                </a:path>
              </a:pathLst>
            </a:custGeom>
            <a:blipFill>
              <a:blip r:embed="rId5"/>
              <a:stretch>
                <a:fillRect l="726" r="-782" t="-3023" b="-3090"/>
              </a:stretch>
            </a:blipFill>
          </p:spPr>
        </p:sp>
      </p:grpSp>
      <p:grpSp>
        <p:nvGrpSpPr>
          <p:cNvPr name="Group 9" id="9"/>
          <p:cNvGrpSpPr>
            <a:grpSpLocks noChangeAspect="true"/>
          </p:cNvGrpSpPr>
          <p:nvPr/>
        </p:nvGrpSpPr>
        <p:grpSpPr>
          <a:xfrm rot="0">
            <a:off x="10757187" y="5982570"/>
            <a:ext cx="2277830" cy="2163239"/>
            <a:chOff x="0" y="0"/>
            <a:chExt cx="2272030" cy="2157730"/>
          </a:xfrm>
        </p:grpSpPr>
        <p:sp>
          <p:nvSpPr>
            <p:cNvPr name="Freeform 10" id="10"/>
            <p:cNvSpPr/>
            <p:nvPr/>
          </p:nvSpPr>
          <p:spPr>
            <a:xfrm>
              <a:off x="16510" y="-2540"/>
              <a:ext cx="2273300" cy="2162810"/>
            </a:xfrm>
            <a:custGeom>
              <a:avLst/>
              <a:gdLst/>
              <a:ahLst/>
              <a:cxnLst/>
              <a:rect r="r" b="b" t="t" l="l"/>
              <a:pathLst>
                <a:path h="2162810" w="2273300">
                  <a:moveTo>
                    <a:pt x="83820" y="585470"/>
                  </a:moveTo>
                  <a:cubicBezTo>
                    <a:pt x="66040" y="629920"/>
                    <a:pt x="53340" y="676910"/>
                    <a:pt x="39370" y="722630"/>
                  </a:cubicBezTo>
                  <a:cubicBezTo>
                    <a:pt x="29210" y="755650"/>
                    <a:pt x="21590" y="788670"/>
                    <a:pt x="15240" y="821690"/>
                  </a:cubicBezTo>
                  <a:cubicBezTo>
                    <a:pt x="2540" y="881380"/>
                    <a:pt x="0" y="943610"/>
                    <a:pt x="0" y="1005840"/>
                  </a:cubicBezTo>
                  <a:cubicBezTo>
                    <a:pt x="0" y="1038860"/>
                    <a:pt x="2540" y="1073150"/>
                    <a:pt x="7620" y="1106170"/>
                  </a:cubicBezTo>
                  <a:cubicBezTo>
                    <a:pt x="12700" y="1143000"/>
                    <a:pt x="17780" y="1179830"/>
                    <a:pt x="25400" y="1216660"/>
                  </a:cubicBezTo>
                  <a:cubicBezTo>
                    <a:pt x="34290" y="1261110"/>
                    <a:pt x="41910" y="1304290"/>
                    <a:pt x="58420" y="1346200"/>
                  </a:cubicBezTo>
                  <a:cubicBezTo>
                    <a:pt x="66040" y="1366520"/>
                    <a:pt x="74930" y="1385570"/>
                    <a:pt x="83820" y="1405890"/>
                  </a:cubicBezTo>
                  <a:cubicBezTo>
                    <a:pt x="105410" y="1455420"/>
                    <a:pt x="128270" y="1501140"/>
                    <a:pt x="156210" y="1546860"/>
                  </a:cubicBezTo>
                  <a:cubicBezTo>
                    <a:pt x="165100" y="1562100"/>
                    <a:pt x="175260" y="1577340"/>
                    <a:pt x="185420" y="1592580"/>
                  </a:cubicBezTo>
                  <a:cubicBezTo>
                    <a:pt x="196850" y="1610360"/>
                    <a:pt x="209550" y="1626870"/>
                    <a:pt x="222250" y="1644650"/>
                  </a:cubicBezTo>
                  <a:cubicBezTo>
                    <a:pt x="248920" y="1682750"/>
                    <a:pt x="279400" y="1719580"/>
                    <a:pt x="311150" y="1753870"/>
                  </a:cubicBezTo>
                  <a:cubicBezTo>
                    <a:pt x="322580" y="1766570"/>
                    <a:pt x="334010" y="1778000"/>
                    <a:pt x="345440" y="1789430"/>
                  </a:cubicBezTo>
                  <a:cubicBezTo>
                    <a:pt x="372110" y="1813560"/>
                    <a:pt x="400050" y="1833880"/>
                    <a:pt x="427990" y="1855470"/>
                  </a:cubicBezTo>
                  <a:cubicBezTo>
                    <a:pt x="483870" y="1897380"/>
                    <a:pt x="544830" y="1930400"/>
                    <a:pt x="604520" y="1967230"/>
                  </a:cubicBezTo>
                  <a:cubicBezTo>
                    <a:pt x="665480" y="2005330"/>
                    <a:pt x="727710" y="2038350"/>
                    <a:pt x="792480" y="2067560"/>
                  </a:cubicBezTo>
                  <a:cubicBezTo>
                    <a:pt x="871220" y="2101850"/>
                    <a:pt x="948690" y="2134870"/>
                    <a:pt x="1032510" y="2148840"/>
                  </a:cubicBezTo>
                  <a:cubicBezTo>
                    <a:pt x="1078230" y="2156460"/>
                    <a:pt x="1122680" y="2162810"/>
                    <a:pt x="1168400" y="2161540"/>
                  </a:cubicBezTo>
                  <a:cubicBezTo>
                    <a:pt x="1215390" y="2159000"/>
                    <a:pt x="1262380" y="2153920"/>
                    <a:pt x="1308100" y="2147570"/>
                  </a:cubicBezTo>
                  <a:cubicBezTo>
                    <a:pt x="1374140" y="2138680"/>
                    <a:pt x="1442720" y="2128520"/>
                    <a:pt x="1503680" y="2103120"/>
                  </a:cubicBezTo>
                  <a:cubicBezTo>
                    <a:pt x="1588770" y="2068830"/>
                    <a:pt x="1672590" y="2026920"/>
                    <a:pt x="1747520" y="1974850"/>
                  </a:cubicBezTo>
                  <a:cubicBezTo>
                    <a:pt x="1778000" y="1960880"/>
                    <a:pt x="1807210" y="1946910"/>
                    <a:pt x="1836420" y="1929130"/>
                  </a:cubicBezTo>
                  <a:cubicBezTo>
                    <a:pt x="1844040" y="1925320"/>
                    <a:pt x="1850390" y="1920240"/>
                    <a:pt x="1858010" y="1916430"/>
                  </a:cubicBezTo>
                  <a:cubicBezTo>
                    <a:pt x="1888490" y="1898650"/>
                    <a:pt x="1915160" y="1875790"/>
                    <a:pt x="1943100" y="1852930"/>
                  </a:cubicBezTo>
                  <a:cubicBezTo>
                    <a:pt x="1967230" y="1832609"/>
                    <a:pt x="1987550" y="1809750"/>
                    <a:pt x="2007870" y="1785620"/>
                  </a:cubicBezTo>
                  <a:cubicBezTo>
                    <a:pt x="2030730" y="1760220"/>
                    <a:pt x="2051050" y="1733549"/>
                    <a:pt x="2070100" y="1704340"/>
                  </a:cubicBezTo>
                  <a:cubicBezTo>
                    <a:pt x="2101850" y="1657350"/>
                    <a:pt x="2133600" y="1610360"/>
                    <a:pt x="2162810" y="1562100"/>
                  </a:cubicBezTo>
                  <a:cubicBezTo>
                    <a:pt x="2178050" y="1537970"/>
                    <a:pt x="2190750" y="1511300"/>
                    <a:pt x="2200910" y="1483360"/>
                  </a:cubicBezTo>
                  <a:cubicBezTo>
                    <a:pt x="2222500" y="1427480"/>
                    <a:pt x="2242820" y="1370330"/>
                    <a:pt x="2250440" y="1309370"/>
                  </a:cubicBezTo>
                  <a:cubicBezTo>
                    <a:pt x="2255520" y="1273810"/>
                    <a:pt x="2259330" y="1239520"/>
                    <a:pt x="2261870" y="1203960"/>
                  </a:cubicBezTo>
                  <a:cubicBezTo>
                    <a:pt x="2269490" y="1116330"/>
                    <a:pt x="2272030" y="1028700"/>
                    <a:pt x="2273300" y="939800"/>
                  </a:cubicBezTo>
                  <a:lnTo>
                    <a:pt x="2273300" y="889000"/>
                  </a:lnTo>
                  <a:cubicBezTo>
                    <a:pt x="2272030" y="835660"/>
                    <a:pt x="2261870" y="781050"/>
                    <a:pt x="2245360" y="728980"/>
                  </a:cubicBezTo>
                  <a:cubicBezTo>
                    <a:pt x="2221230" y="654050"/>
                    <a:pt x="2183130" y="584200"/>
                    <a:pt x="2136140" y="520700"/>
                  </a:cubicBezTo>
                  <a:cubicBezTo>
                    <a:pt x="2082800" y="448310"/>
                    <a:pt x="2025650" y="378460"/>
                    <a:pt x="1955800" y="325120"/>
                  </a:cubicBezTo>
                  <a:cubicBezTo>
                    <a:pt x="1915160" y="293370"/>
                    <a:pt x="1875790" y="264160"/>
                    <a:pt x="1832610" y="240030"/>
                  </a:cubicBezTo>
                  <a:cubicBezTo>
                    <a:pt x="1803400" y="223520"/>
                    <a:pt x="1772920" y="207010"/>
                    <a:pt x="1742440" y="191770"/>
                  </a:cubicBezTo>
                  <a:cubicBezTo>
                    <a:pt x="1661160" y="151130"/>
                    <a:pt x="1579880" y="113030"/>
                    <a:pt x="1497330" y="77470"/>
                  </a:cubicBezTo>
                  <a:cubicBezTo>
                    <a:pt x="1418590" y="43180"/>
                    <a:pt x="1336040" y="26670"/>
                    <a:pt x="1253490" y="15240"/>
                  </a:cubicBezTo>
                  <a:cubicBezTo>
                    <a:pt x="1179830" y="5080"/>
                    <a:pt x="1108710" y="0"/>
                    <a:pt x="1037590" y="3810"/>
                  </a:cubicBezTo>
                  <a:cubicBezTo>
                    <a:pt x="952500" y="7620"/>
                    <a:pt x="869950" y="21590"/>
                    <a:pt x="789940" y="41910"/>
                  </a:cubicBezTo>
                  <a:cubicBezTo>
                    <a:pt x="643890" y="76200"/>
                    <a:pt x="506730" y="134620"/>
                    <a:pt x="382270" y="213360"/>
                  </a:cubicBezTo>
                  <a:cubicBezTo>
                    <a:pt x="313690" y="256540"/>
                    <a:pt x="254000" y="313690"/>
                    <a:pt x="204470" y="378460"/>
                  </a:cubicBezTo>
                  <a:cubicBezTo>
                    <a:pt x="156210" y="440690"/>
                    <a:pt x="114300" y="510540"/>
                    <a:pt x="83820" y="585470"/>
                  </a:cubicBezTo>
                  <a:close/>
                </a:path>
              </a:pathLst>
            </a:custGeom>
            <a:blipFill>
              <a:blip r:embed="rId6"/>
              <a:stretch>
                <a:fillRect l="726" r="-782" t="-2644" b="-2711"/>
              </a:stretch>
            </a:blipFill>
          </p:spPr>
        </p:sp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3">
            <a:alphaModFix amt="40000"/>
          </a:blip>
          <a:srcRect l="0" t="0" r="0" b="0"/>
          <a:stretch>
            <a:fillRect/>
          </a:stretch>
        </p:blipFill>
        <p:spPr>
          <a:xfrm flipH="false" flipV="false" rot="-1432703">
            <a:off x="5345446" y="2146511"/>
            <a:ext cx="3035655" cy="3035655"/>
          </a:xfrm>
          <a:prstGeom prst="rect">
            <a:avLst/>
          </a:prstGeom>
        </p:spPr>
      </p:pic>
      <p:grpSp>
        <p:nvGrpSpPr>
          <p:cNvPr name="Group 12" id="12"/>
          <p:cNvGrpSpPr>
            <a:grpSpLocks noChangeAspect="true"/>
          </p:cNvGrpSpPr>
          <p:nvPr/>
        </p:nvGrpSpPr>
        <p:grpSpPr>
          <a:xfrm rot="0">
            <a:off x="5791492" y="2553393"/>
            <a:ext cx="2143563" cy="2035726"/>
            <a:chOff x="0" y="0"/>
            <a:chExt cx="2272030" cy="2157730"/>
          </a:xfrm>
        </p:grpSpPr>
        <p:sp>
          <p:nvSpPr>
            <p:cNvPr name="Freeform 13" id="13"/>
            <p:cNvSpPr/>
            <p:nvPr/>
          </p:nvSpPr>
          <p:spPr>
            <a:xfrm>
              <a:off x="16510" y="-2540"/>
              <a:ext cx="2273300" cy="2162810"/>
            </a:xfrm>
            <a:custGeom>
              <a:avLst/>
              <a:gdLst/>
              <a:ahLst/>
              <a:cxnLst/>
              <a:rect r="r" b="b" t="t" l="l"/>
              <a:pathLst>
                <a:path h="2162810" w="2273300">
                  <a:moveTo>
                    <a:pt x="83820" y="585470"/>
                  </a:moveTo>
                  <a:cubicBezTo>
                    <a:pt x="66040" y="629920"/>
                    <a:pt x="53340" y="676910"/>
                    <a:pt x="39370" y="722630"/>
                  </a:cubicBezTo>
                  <a:cubicBezTo>
                    <a:pt x="29210" y="755650"/>
                    <a:pt x="21590" y="788670"/>
                    <a:pt x="15240" y="821690"/>
                  </a:cubicBezTo>
                  <a:cubicBezTo>
                    <a:pt x="2540" y="881380"/>
                    <a:pt x="0" y="943610"/>
                    <a:pt x="0" y="1005840"/>
                  </a:cubicBezTo>
                  <a:cubicBezTo>
                    <a:pt x="0" y="1038860"/>
                    <a:pt x="2540" y="1073150"/>
                    <a:pt x="7620" y="1106170"/>
                  </a:cubicBezTo>
                  <a:cubicBezTo>
                    <a:pt x="12700" y="1143000"/>
                    <a:pt x="17780" y="1179830"/>
                    <a:pt x="25400" y="1216660"/>
                  </a:cubicBezTo>
                  <a:cubicBezTo>
                    <a:pt x="34290" y="1261110"/>
                    <a:pt x="41910" y="1304290"/>
                    <a:pt x="58420" y="1346200"/>
                  </a:cubicBezTo>
                  <a:cubicBezTo>
                    <a:pt x="66040" y="1366520"/>
                    <a:pt x="74930" y="1385570"/>
                    <a:pt x="83820" y="1405890"/>
                  </a:cubicBezTo>
                  <a:cubicBezTo>
                    <a:pt x="105410" y="1455420"/>
                    <a:pt x="128270" y="1501140"/>
                    <a:pt x="156210" y="1546860"/>
                  </a:cubicBezTo>
                  <a:cubicBezTo>
                    <a:pt x="165100" y="1562100"/>
                    <a:pt x="175260" y="1577340"/>
                    <a:pt x="185420" y="1592580"/>
                  </a:cubicBezTo>
                  <a:cubicBezTo>
                    <a:pt x="196850" y="1610360"/>
                    <a:pt x="209550" y="1626870"/>
                    <a:pt x="222250" y="1644650"/>
                  </a:cubicBezTo>
                  <a:cubicBezTo>
                    <a:pt x="248920" y="1682750"/>
                    <a:pt x="279400" y="1719580"/>
                    <a:pt x="311150" y="1753870"/>
                  </a:cubicBezTo>
                  <a:cubicBezTo>
                    <a:pt x="322580" y="1766570"/>
                    <a:pt x="334010" y="1778000"/>
                    <a:pt x="345440" y="1789430"/>
                  </a:cubicBezTo>
                  <a:cubicBezTo>
                    <a:pt x="372110" y="1813560"/>
                    <a:pt x="400050" y="1833880"/>
                    <a:pt x="427990" y="1855470"/>
                  </a:cubicBezTo>
                  <a:cubicBezTo>
                    <a:pt x="483870" y="1897380"/>
                    <a:pt x="544830" y="1930400"/>
                    <a:pt x="604520" y="1967230"/>
                  </a:cubicBezTo>
                  <a:cubicBezTo>
                    <a:pt x="665480" y="2005330"/>
                    <a:pt x="727710" y="2038350"/>
                    <a:pt x="792480" y="2067560"/>
                  </a:cubicBezTo>
                  <a:cubicBezTo>
                    <a:pt x="871220" y="2101850"/>
                    <a:pt x="948690" y="2134870"/>
                    <a:pt x="1032510" y="2148840"/>
                  </a:cubicBezTo>
                  <a:cubicBezTo>
                    <a:pt x="1078230" y="2156460"/>
                    <a:pt x="1122680" y="2162810"/>
                    <a:pt x="1168400" y="2161540"/>
                  </a:cubicBezTo>
                  <a:cubicBezTo>
                    <a:pt x="1215390" y="2159000"/>
                    <a:pt x="1262380" y="2153920"/>
                    <a:pt x="1308100" y="2147570"/>
                  </a:cubicBezTo>
                  <a:cubicBezTo>
                    <a:pt x="1374140" y="2138680"/>
                    <a:pt x="1442720" y="2128520"/>
                    <a:pt x="1503680" y="2103120"/>
                  </a:cubicBezTo>
                  <a:cubicBezTo>
                    <a:pt x="1588770" y="2068830"/>
                    <a:pt x="1672590" y="2026920"/>
                    <a:pt x="1747520" y="1974850"/>
                  </a:cubicBezTo>
                  <a:cubicBezTo>
                    <a:pt x="1778000" y="1960880"/>
                    <a:pt x="1807210" y="1946910"/>
                    <a:pt x="1836420" y="1929130"/>
                  </a:cubicBezTo>
                  <a:cubicBezTo>
                    <a:pt x="1844040" y="1925320"/>
                    <a:pt x="1850390" y="1920240"/>
                    <a:pt x="1858010" y="1916430"/>
                  </a:cubicBezTo>
                  <a:cubicBezTo>
                    <a:pt x="1888490" y="1898650"/>
                    <a:pt x="1915160" y="1875790"/>
                    <a:pt x="1943100" y="1852930"/>
                  </a:cubicBezTo>
                  <a:cubicBezTo>
                    <a:pt x="1967230" y="1832609"/>
                    <a:pt x="1987550" y="1809750"/>
                    <a:pt x="2007870" y="1785620"/>
                  </a:cubicBezTo>
                  <a:cubicBezTo>
                    <a:pt x="2030730" y="1760220"/>
                    <a:pt x="2051050" y="1733549"/>
                    <a:pt x="2070100" y="1704340"/>
                  </a:cubicBezTo>
                  <a:cubicBezTo>
                    <a:pt x="2101850" y="1657350"/>
                    <a:pt x="2133600" y="1610360"/>
                    <a:pt x="2162810" y="1562100"/>
                  </a:cubicBezTo>
                  <a:cubicBezTo>
                    <a:pt x="2178050" y="1537970"/>
                    <a:pt x="2190750" y="1511300"/>
                    <a:pt x="2200910" y="1483360"/>
                  </a:cubicBezTo>
                  <a:cubicBezTo>
                    <a:pt x="2222500" y="1427480"/>
                    <a:pt x="2242820" y="1370330"/>
                    <a:pt x="2250440" y="1309370"/>
                  </a:cubicBezTo>
                  <a:cubicBezTo>
                    <a:pt x="2255520" y="1273810"/>
                    <a:pt x="2259330" y="1239520"/>
                    <a:pt x="2261870" y="1203960"/>
                  </a:cubicBezTo>
                  <a:cubicBezTo>
                    <a:pt x="2269490" y="1116330"/>
                    <a:pt x="2272030" y="1028700"/>
                    <a:pt x="2273300" y="939800"/>
                  </a:cubicBezTo>
                  <a:lnTo>
                    <a:pt x="2273300" y="889000"/>
                  </a:lnTo>
                  <a:cubicBezTo>
                    <a:pt x="2272030" y="835660"/>
                    <a:pt x="2261870" y="781050"/>
                    <a:pt x="2245360" y="728980"/>
                  </a:cubicBezTo>
                  <a:cubicBezTo>
                    <a:pt x="2221230" y="654050"/>
                    <a:pt x="2183130" y="584200"/>
                    <a:pt x="2136140" y="520700"/>
                  </a:cubicBezTo>
                  <a:cubicBezTo>
                    <a:pt x="2082800" y="448310"/>
                    <a:pt x="2025650" y="378460"/>
                    <a:pt x="1955800" y="325120"/>
                  </a:cubicBezTo>
                  <a:cubicBezTo>
                    <a:pt x="1915160" y="293370"/>
                    <a:pt x="1875790" y="264160"/>
                    <a:pt x="1832610" y="240030"/>
                  </a:cubicBezTo>
                  <a:cubicBezTo>
                    <a:pt x="1803400" y="223520"/>
                    <a:pt x="1772920" y="207010"/>
                    <a:pt x="1742440" y="191770"/>
                  </a:cubicBezTo>
                  <a:cubicBezTo>
                    <a:pt x="1661160" y="151130"/>
                    <a:pt x="1579880" y="113030"/>
                    <a:pt x="1497330" y="77470"/>
                  </a:cubicBezTo>
                  <a:cubicBezTo>
                    <a:pt x="1418590" y="43180"/>
                    <a:pt x="1336040" y="26670"/>
                    <a:pt x="1253490" y="15240"/>
                  </a:cubicBezTo>
                  <a:cubicBezTo>
                    <a:pt x="1179830" y="5080"/>
                    <a:pt x="1108710" y="0"/>
                    <a:pt x="1037590" y="3810"/>
                  </a:cubicBezTo>
                  <a:cubicBezTo>
                    <a:pt x="952500" y="7620"/>
                    <a:pt x="869950" y="21590"/>
                    <a:pt x="789940" y="41910"/>
                  </a:cubicBezTo>
                  <a:cubicBezTo>
                    <a:pt x="643890" y="76200"/>
                    <a:pt x="506730" y="134620"/>
                    <a:pt x="382270" y="213360"/>
                  </a:cubicBezTo>
                  <a:cubicBezTo>
                    <a:pt x="313690" y="256540"/>
                    <a:pt x="254000" y="313690"/>
                    <a:pt x="204470" y="378460"/>
                  </a:cubicBezTo>
                  <a:cubicBezTo>
                    <a:pt x="156210" y="440690"/>
                    <a:pt x="114300" y="510540"/>
                    <a:pt x="83820" y="585470"/>
                  </a:cubicBezTo>
                  <a:close/>
                </a:path>
              </a:pathLst>
            </a:custGeom>
            <a:blipFill>
              <a:blip r:embed="rId7"/>
              <a:stretch>
                <a:fillRect l="726" r="-782" t="-2644" b="-2711"/>
              </a:stretch>
            </a:blip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462301" y="8868416"/>
            <a:ext cx="2529953" cy="692691"/>
            <a:chOff x="0" y="0"/>
            <a:chExt cx="3373270" cy="923587"/>
          </a:xfrm>
        </p:grpSpPr>
        <p:sp>
          <p:nvSpPr>
            <p:cNvPr name="TextBox 15" id="15"/>
            <p:cNvSpPr txBox="true"/>
            <p:nvPr/>
          </p:nvSpPr>
          <p:spPr>
            <a:xfrm rot="0">
              <a:off x="0" y="-19050"/>
              <a:ext cx="3373270" cy="5008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845"/>
                </a:lnSpc>
                <a:spcBef>
                  <a:spcPct val="0"/>
                </a:spcBef>
              </a:pPr>
              <a:r>
                <a:rPr lang="en-US" sz="2371">
                  <a:solidFill>
                    <a:srgbClr val="264C3D"/>
                  </a:solidFill>
                  <a:latin typeface="Arita Buri Bold"/>
                </a:rPr>
                <a:t>Daniel Rojas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533635"/>
              <a:ext cx="3373270" cy="3899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489"/>
                </a:lnSpc>
              </a:pPr>
              <a:r>
                <a:rPr lang="en-US" sz="1778" spc="17">
                  <a:solidFill>
                    <a:srgbClr val="FFFFFF"/>
                  </a:solidFill>
                  <a:latin typeface="HK Grotesk Light"/>
                </a:rPr>
                <a:t>daniel.roja@utec.edu.pe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4447234" y="5524822"/>
            <a:ext cx="3023562" cy="722958"/>
            <a:chOff x="0" y="0"/>
            <a:chExt cx="4031416" cy="963943"/>
          </a:xfrm>
        </p:grpSpPr>
        <p:sp>
          <p:nvSpPr>
            <p:cNvPr name="TextBox 18" id="18"/>
            <p:cNvSpPr txBox="true"/>
            <p:nvPr/>
          </p:nvSpPr>
          <p:spPr>
            <a:xfrm rot="0">
              <a:off x="0" y="-19050"/>
              <a:ext cx="4031416" cy="52192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969"/>
                </a:lnSpc>
                <a:spcBef>
                  <a:spcPct val="0"/>
                </a:spcBef>
              </a:pPr>
              <a:r>
                <a:rPr lang="en-US" sz="2474">
                  <a:solidFill>
                    <a:srgbClr val="264C3D"/>
                  </a:solidFill>
                  <a:latin typeface="Arita Buri Bold"/>
                </a:rPr>
                <a:t>Raúl Mosquera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0" y="548676"/>
              <a:ext cx="4031416" cy="4152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598"/>
                </a:lnSpc>
              </a:pPr>
              <a:r>
                <a:rPr lang="en-US" sz="1856" spc="18">
                  <a:solidFill>
                    <a:srgbClr val="FFFFFF"/>
                  </a:solidFill>
                  <a:latin typeface="HK Grotesk Light"/>
                </a:rPr>
                <a:t>raul.mosquera@utec.edu.pe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9899669" y="9113599"/>
            <a:ext cx="3349234" cy="758395"/>
            <a:chOff x="0" y="0"/>
            <a:chExt cx="4465646" cy="1011194"/>
          </a:xfrm>
        </p:grpSpPr>
        <p:sp>
          <p:nvSpPr>
            <p:cNvPr name="TextBox 21" id="21"/>
            <p:cNvSpPr txBox="true"/>
            <p:nvPr/>
          </p:nvSpPr>
          <p:spPr>
            <a:xfrm rot="0">
              <a:off x="0" y="-28575"/>
              <a:ext cx="4465646" cy="55609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115"/>
                </a:lnSpc>
                <a:spcBef>
                  <a:spcPct val="0"/>
                </a:spcBef>
              </a:pPr>
              <a:r>
                <a:rPr lang="en-US" sz="2596">
                  <a:solidFill>
                    <a:srgbClr val="264C3D"/>
                  </a:solidFill>
                  <a:latin typeface="Arita Buri Bold"/>
                </a:rPr>
                <a:t>Victor Ascuña</a:t>
              </a: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0" y="567913"/>
              <a:ext cx="4465646" cy="44328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725"/>
                </a:lnSpc>
              </a:pPr>
              <a:r>
                <a:rPr lang="en-US" sz="1947" spc="19">
                  <a:solidFill>
                    <a:srgbClr val="FFFFFF"/>
                  </a:solidFill>
                  <a:latin typeface="HK Grotesk Light"/>
                </a:rPr>
                <a:t>victor.ascuña@utec.edu.pe</a:t>
              </a: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3458969" y="438158"/>
            <a:ext cx="10813256" cy="1200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799"/>
              </a:lnSpc>
            </a:pPr>
            <a:r>
              <a:rPr lang="en-US" sz="7999" u="none">
                <a:solidFill>
                  <a:srgbClr val="FFFFFF"/>
                </a:solidFill>
                <a:latin typeface="Arita Buri Bold"/>
              </a:rPr>
              <a:t>The DREAMteam</a:t>
            </a:r>
          </a:p>
        </p:txBody>
      </p:sp>
      <p:grpSp>
        <p:nvGrpSpPr>
          <p:cNvPr name="Group 24" id="24"/>
          <p:cNvGrpSpPr/>
          <p:nvPr/>
        </p:nvGrpSpPr>
        <p:grpSpPr>
          <a:xfrm rot="0">
            <a:off x="5559946" y="5499863"/>
            <a:ext cx="2991103" cy="713691"/>
            <a:chOff x="0" y="0"/>
            <a:chExt cx="3988137" cy="951589"/>
          </a:xfrm>
        </p:grpSpPr>
        <p:sp>
          <p:nvSpPr>
            <p:cNvPr name="TextBox 25" id="25"/>
            <p:cNvSpPr txBox="true"/>
            <p:nvPr/>
          </p:nvSpPr>
          <p:spPr>
            <a:xfrm rot="0">
              <a:off x="0" y="-28575"/>
              <a:ext cx="3988137" cy="5250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931"/>
                </a:lnSpc>
                <a:spcBef>
                  <a:spcPct val="0"/>
                </a:spcBef>
              </a:pPr>
              <a:r>
                <a:rPr lang="en-US" sz="2442">
                  <a:solidFill>
                    <a:srgbClr val="264C3D"/>
                  </a:solidFill>
                  <a:latin typeface="Arita Buri Bold"/>
                </a:rPr>
                <a:t>Osman Vilchez</a:t>
              </a:r>
            </a:p>
          </p:txBody>
        </p:sp>
        <p:sp>
          <p:nvSpPr>
            <p:cNvPr name="TextBox 26" id="26"/>
            <p:cNvSpPr txBox="true"/>
            <p:nvPr/>
          </p:nvSpPr>
          <p:spPr>
            <a:xfrm rot="0">
              <a:off x="0" y="541155"/>
              <a:ext cx="3988137" cy="41043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565"/>
                </a:lnSpc>
              </a:pPr>
              <a:r>
                <a:rPr lang="en-US" sz="1832" spc="18">
                  <a:solidFill>
                    <a:srgbClr val="FFFFFF"/>
                  </a:solidFill>
                  <a:latin typeface="HK Grotesk Light"/>
                </a:rPr>
                <a:t>osman.vilchez@utec.edu.pe</a:t>
              </a: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1462301" y="9215366"/>
            <a:ext cx="2529953" cy="691482"/>
            <a:chOff x="0" y="0"/>
            <a:chExt cx="3373270" cy="921976"/>
          </a:xfrm>
        </p:grpSpPr>
        <p:sp>
          <p:nvSpPr>
            <p:cNvPr name="TextBox 28" id="28"/>
            <p:cNvSpPr txBox="true"/>
            <p:nvPr/>
          </p:nvSpPr>
          <p:spPr>
            <a:xfrm rot="0">
              <a:off x="0" y="-19050"/>
              <a:ext cx="3373270" cy="5008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845"/>
                </a:lnSpc>
                <a:spcBef>
                  <a:spcPct val="0"/>
                </a:spcBef>
              </a:pPr>
            </a:p>
          </p:txBody>
        </p:sp>
        <p:sp>
          <p:nvSpPr>
            <p:cNvPr name="TextBox 29" id="29"/>
            <p:cNvSpPr txBox="true"/>
            <p:nvPr/>
          </p:nvSpPr>
          <p:spPr>
            <a:xfrm rot="0">
              <a:off x="0" y="533635"/>
              <a:ext cx="3373270" cy="38834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489"/>
                </a:lnSpc>
              </a:pPr>
              <a:r>
                <a:rPr lang="en-US" sz="1778" spc="17">
                  <a:solidFill>
                    <a:srgbClr val="FFFFFF"/>
                  </a:solidFill>
                  <a:latin typeface="HK Grotesk Light"/>
                </a:rPr>
                <a:t>Software architect</a:t>
              </a: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10251337" y="9510409"/>
            <a:ext cx="2645898" cy="723172"/>
            <a:chOff x="0" y="0"/>
            <a:chExt cx="3527864" cy="964229"/>
          </a:xfrm>
        </p:grpSpPr>
        <p:sp>
          <p:nvSpPr>
            <p:cNvPr name="TextBox 31" id="31"/>
            <p:cNvSpPr txBox="true"/>
            <p:nvPr/>
          </p:nvSpPr>
          <p:spPr>
            <a:xfrm rot="0">
              <a:off x="0" y="-19050"/>
              <a:ext cx="3527864" cy="52294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975"/>
                </a:lnSpc>
                <a:spcBef>
                  <a:spcPct val="0"/>
                </a:spcBef>
              </a:pPr>
            </a:p>
          </p:txBody>
        </p:sp>
        <p:sp>
          <p:nvSpPr>
            <p:cNvPr name="TextBox 32" id="32"/>
            <p:cNvSpPr txBox="true"/>
            <p:nvPr/>
          </p:nvSpPr>
          <p:spPr>
            <a:xfrm rot="0">
              <a:off x="0" y="540350"/>
              <a:ext cx="3527864" cy="42387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603"/>
                </a:lnSpc>
              </a:pPr>
              <a:r>
                <a:rPr lang="en-US" sz="1859" spc="18">
                  <a:solidFill>
                    <a:srgbClr val="FFFFFF"/>
                  </a:solidFill>
                  <a:latin typeface="HK Grotesk Light"/>
                </a:rPr>
                <a:t>SCRUM Master</a:t>
              </a: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5752169" y="5768069"/>
            <a:ext cx="2606656" cy="712446"/>
            <a:chOff x="0" y="0"/>
            <a:chExt cx="3475541" cy="949928"/>
          </a:xfrm>
        </p:grpSpPr>
        <p:sp>
          <p:nvSpPr>
            <p:cNvPr name="TextBox 34" id="34"/>
            <p:cNvSpPr txBox="true"/>
            <p:nvPr/>
          </p:nvSpPr>
          <p:spPr>
            <a:xfrm rot="0">
              <a:off x="0" y="-28575"/>
              <a:ext cx="3475541" cy="5250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931"/>
                </a:lnSpc>
                <a:spcBef>
                  <a:spcPct val="0"/>
                </a:spcBef>
              </a:pPr>
            </a:p>
          </p:txBody>
        </p:sp>
        <p:sp>
          <p:nvSpPr>
            <p:cNvPr name="TextBox 35" id="35"/>
            <p:cNvSpPr txBox="true"/>
            <p:nvPr/>
          </p:nvSpPr>
          <p:spPr>
            <a:xfrm rot="0">
              <a:off x="0" y="541155"/>
              <a:ext cx="3475541" cy="40877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565"/>
                </a:lnSpc>
              </a:pPr>
              <a:r>
                <a:rPr lang="en-US" sz="1832" spc="18">
                  <a:solidFill>
                    <a:srgbClr val="FFFFFF"/>
                  </a:solidFill>
                  <a:latin typeface="HK Grotesk Light"/>
                </a:rPr>
                <a:t>BACK END</a:t>
              </a: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14771546" y="5791156"/>
            <a:ext cx="2522262" cy="689380"/>
            <a:chOff x="0" y="0"/>
            <a:chExt cx="3363017" cy="919173"/>
          </a:xfrm>
        </p:grpSpPr>
        <p:sp>
          <p:nvSpPr>
            <p:cNvPr name="TextBox 37" id="37"/>
            <p:cNvSpPr txBox="true"/>
            <p:nvPr/>
          </p:nvSpPr>
          <p:spPr>
            <a:xfrm rot="0">
              <a:off x="0" y="-19050"/>
              <a:ext cx="3363017" cy="49940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836"/>
                </a:lnSpc>
                <a:spcBef>
                  <a:spcPct val="0"/>
                </a:spcBef>
              </a:pPr>
            </a:p>
          </p:txBody>
        </p:sp>
        <p:sp>
          <p:nvSpPr>
            <p:cNvPr name="TextBox 38" id="38"/>
            <p:cNvSpPr txBox="true"/>
            <p:nvPr/>
          </p:nvSpPr>
          <p:spPr>
            <a:xfrm rot="0">
              <a:off x="0" y="522401"/>
              <a:ext cx="3363017" cy="3967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482"/>
                </a:lnSpc>
              </a:pPr>
              <a:r>
                <a:rPr lang="en-US" sz="1772" spc="17">
                  <a:solidFill>
                    <a:srgbClr val="FFFFFF"/>
                  </a:solidFill>
                  <a:latin typeface="HK Grotesk Light"/>
                </a:rPr>
                <a:t>Front end</a:t>
              </a:r>
            </a:p>
          </p:txBody>
        </p:sp>
      </p:grp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3B8A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861239" y="3272448"/>
            <a:ext cx="5709522" cy="3742105"/>
            <a:chOff x="0" y="0"/>
            <a:chExt cx="7612696" cy="4989473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19050"/>
              <a:ext cx="7612696" cy="160644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8799"/>
                </a:lnSpc>
              </a:pPr>
              <a:r>
                <a:rPr lang="en-US" sz="7999">
                  <a:solidFill>
                    <a:srgbClr val="264C3D"/>
                  </a:solidFill>
                  <a:latin typeface="Arita Buri Bold"/>
                </a:rPr>
                <a:t>THANKS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2029950"/>
              <a:ext cx="7612696" cy="71687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4479"/>
                </a:lnSpc>
              </a:pP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3151275"/>
              <a:ext cx="7612696" cy="71687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4479"/>
                </a:lnSpc>
              </a:pPr>
              <a:r>
                <a:rPr lang="en-US" sz="3199" spc="127">
                  <a:solidFill>
                    <a:srgbClr val="FFFFFF"/>
                  </a:solidFill>
                  <a:latin typeface="HK Grotesk Light"/>
                </a:rPr>
                <a:t>¿Preguntas?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4272600"/>
              <a:ext cx="7612696" cy="71687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4479"/>
                </a:lnSpc>
              </a:pPr>
            </a:p>
          </p:txBody>
        </p:sp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2">
            <a:alphaModFix amt="30000"/>
          </a:blip>
          <a:srcRect l="0" t="0" r="0" b="0"/>
          <a:stretch>
            <a:fillRect/>
          </a:stretch>
        </p:blipFill>
        <p:spPr>
          <a:xfrm flipH="false" flipV="false" rot="-7351815">
            <a:off x="1375955" y="1301811"/>
            <a:ext cx="7412922" cy="7683377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210024" y="1996037"/>
            <a:ext cx="8298445" cy="5761341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3B8A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12000"/>
          </a:blip>
          <a:srcRect l="0" t="0" r="0" b="0"/>
          <a:stretch>
            <a:fillRect/>
          </a:stretch>
        </p:blipFill>
        <p:spPr>
          <a:xfrm flipH="false" flipV="false" rot="4524093">
            <a:off x="9078522" y="738064"/>
            <a:ext cx="7501714" cy="8855614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8935057" y="2094031"/>
            <a:ext cx="7788643" cy="6143681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614089" y="822798"/>
            <a:ext cx="7458622" cy="534349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142967" y="5571297"/>
            <a:ext cx="6400867" cy="11233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480"/>
              </a:lnSpc>
            </a:pPr>
            <a:r>
              <a:rPr lang="en-US" sz="3200" spc="128">
                <a:solidFill>
                  <a:srgbClr val="FFFFFF"/>
                </a:solidFill>
                <a:latin typeface="HK Grotesk Light"/>
              </a:rPr>
              <a:t>Acortando brechas de educación con calidad e innovacion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9427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30000"/>
          </a:blip>
          <a:srcRect l="0" t="0" r="0" b="0"/>
          <a:stretch>
            <a:fillRect/>
          </a:stretch>
        </p:blipFill>
        <p:spPr>
          <a:xfrm flipH="false" flipV="false" rot="662391">
            <a:off x="1816193" y="1250441"/>
            <a:ext cx="7512046" cy="7786117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10719665" y="3160901"/>
            <a:ext cx="6539635" cy="3965198"/>
            <a:chOff x="0" y="0"/>
            <a:chExt cx="8719513" cy="5286931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9525"/>
              <a:ext cx="8719513" cy="310625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8800"/>
                </a:lnSpc>
              </a:pPr>
              <a:r>
                <a:rPr lang="en-US" sz="8000">
                  <a:solidFill>
                    <a:srgbClr val="FFFFFF"/>
                  </a:solidFill>
                  <a:latin typeface="Arita Buri Bold"/>
                </a:rPr>
                <a:t>Pilares de la problemática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3333256"/>
              <a:ext cx="8719513" cy="19536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919"/>
                </a:lnSpc>
              </a:pPr>
              <a:r>
                <a:rPr lang="en-US" sz="2800">
                  <a:solidFill>
                    <a:srgbClr val="FFFFFF"/>
                  </a:solidFill>
                  <a:latin typeface="HK Grotesk Light"/>
                </a:rPr>
                <a:t>- Educación diferenciada</a:t>
              </a:r>
            </a:p>
            <a:p>
              <a:pPr>
                <a:lnSpc>
                  <a:spcPts val="3919"/>
                </a:lnSpc>
              </a:pPr>
              <a:r>
                <a:rPr lang="en-US" sz="2799">
                  <a:solidFill>
                    <a:srgbClr val="FFFFFF"/>
                  </a:solidFill>
                  <a:latin typeface="HK Grotesk Light"/>
                </a:rPr>
                <a:t>- V</a:t>
              </a:r>
              <a:r>
                <a:rPr lang="en-US" sz="2800">
                  <a:solidFill>
                    <a:srgbClr val="FFFFFF"/>
                  </a:solidFill>
                  <a:latin typeface="HK Grotesk Light"/>
                </a:rPr>
                <a:t>asta información </a:t>
              </a:r>
            </a:p>
            <a:p>
              <a:pPr marL="0" indent="0" lvl="0">
                <a:lnSpc>
                  <a:spcPts val="3920"/>
                </a:lnSpc>
              </a:pPr>
              <a:r>
                <a:rPr lang="en-US" sz="2799">
                  <a:solidFill>
                    <a:srgbClr val="FFFFFF"/>
                  </a:solidFill>
                  <a:latin typeface="HK Grotesk Light"/>
                </a:rPr>
                <a:t>- Centralización</a:t>
              </a:r>
            </a:p>
          </p:txBody>
        </p: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640107" y="3083079"/>
            <a:ext cx="7864217" cy="493487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686C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382214" y="1976142"/>
            <a:ext cx="6272978" cy="7067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5460"/>
              </a:lnSpc>
            </a:pPr>
            <a:r>
              <a:rPr lang="en-US" sz="4200">
                <a:solidFill>
                  <a:srgbClr val="09427D"/>
                </a:solidFill>
                <a:latin typeface="Arita Buri Bold"/>
              </a:rPr>
              <a:t>Educacion diferenciada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382214" y="2602578"/>
            <a:ext cx="6272978" cy="1479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20"/>
              </a:lnSpc>
            </a:pPr>
            <a:r>
              <a:rPr lang="en-US" sz="2800">
                <a:solidFill>
                  <a:srgbClr val="FFFFFF"/>
                </a:solidFill>
                <a:latin typeface="HK Grotesk Light"/>
              </a:rPr>
              <a:t>- Calidad heterogénea de enseñanza</a:t>
            </a:r>
          </a:p>
          <a:p>
            <a:pPr>
              <a:lnSpc>
                <a:spcPts val="3919"/>
              </a:lnSpc>
            </a:pPr>
            <a:r>
              <a:rPr lang="en-US" sz="2800">
                <a:solidFill>
                  <a:srgbClr val="FFFFFF"/>
                </a:solidFill>
                <a:latin typeface="HK Grotesk Light"/>
              </a:rPr>
              <a:t>- Perú en puestos bajos en pruebas internacionales 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382214" y="4245679"/>
            <a:ext cx="6272978" cy="7067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5460"/>
              </a:lnSpc>
            </a:pPr>
            <a:r>
              <a:rPr lang="en-US" sz="4200">
                <a:solidFill>
                  <a:srgbClr val="09427D"/>
                </a:solidFill>
                <a:latin typeface="Arita Buri Bold"/>
              </a:rPr>
              <a:t>Vasta información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382214" y="4991822"/>
            <a:ext cx="6272978" cy="9818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20"/>
              </a:lnSpc>
            </a:pPr>
            <a:r>
              <a:rPr lang="en-US" sz="2800">
                <a:solidFill>
                  <a:srgbClr val="FFFFFF"/>
                </a:solidFill>
                <a:latin typeface="HK Grotesk Light"/>
              </a:rPr>
              <a:t>- Información falsa</a:t>
            </a:r>
          </a:p>
          <a:p>
            <a:pPr marL="0" indent="0" lvl="0">
              <a:lnSpc>
                <a:spcPts val="3919"/>
              </a:lnSpc>
            </a:pPr>
            <a:r>
              <a:rPr lang="en-US" sz="2800">
                <a:solidFill>
                  <a:srgbClr val="FFFFFF"/>
                </a:solidFill>
                <a:latin typeface="HK Grotesk Light"/>
              </a:rPr>
              <a:t>- Contenidos sin calidad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382214" y="6537742"/>
            <a:ext cx="6272978" cy="7067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5460"/>
              </a:lnSpc>
            </a:pPr>
            <a:r>
              <a:rPr lang="en-US" sz="4200">
                <a:solidFill>
                  <a:srgbClr val="09427D"/>
                </a:solidFill>
                <a:latin typeface="Arita Buri Bold"/>
              </a:rPr>
              <a:t>Centralización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382214" y="7214461"/>
            <a:ext cx="6272978" cy="1479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20"/>
              </a:lnSpc>
            </a:pPr>
            <a:r>
              <a:rPr lang="en-US" sz="2800">
                <a:solidFill>
                  <a:srgbClr val="FFFFFF"/>
                </a:solidFill>
                <a:latin typeface="HK Grotesk Light"/>
              </a:rPr>
              <a:t>- Desigualdad de oportunidades</a:t>
            </a:r>
          </a:p>
          <a:p>
            <a:pPr marL="0" indent="0" lvl="0">
              <a:lnSpc>
                <a:spcPts val="3919"/>
              </a:lnSpc>
            </a:pPr>
            <a:r>
              <a:rPr lang="en-US" sz="2800">
                <a:solidFill>
                  <a:srgbClr val="FFFFFF"/>
                </a:solidFill>
                <a:latin typeface="HK Grotesk Light"/>
              </a:rPr>
              <a:t>- Exclusión de grupos poblacionales</a:t>
            </a:r>
          </a:p>
          <a:p>
            <a:pPr marL="0" indent="0" lvl="0">
              <a:lnSpc>
                <a:spcPts val="3919"/>
              </a:lnSpc>
            </a:pP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2">
            <a:alphaModFix amt="30000"/>
          </a:blip>
          <a:srcRect l="0" t="0" r="0" b="0"/>
          <a:stretch>
            <a:fillRect/>
          </a:stretch>
        </p:blipFill>
        <p:spPr>
          <a:xfrm flipH="false" flipV="false" rot="662391">
            <a:off x="1621183" y="1405330"/>
            <a:ext cx="7213174" cy="7476341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452103" y="3165054"/>
            <a:ext cx="7551334" cy="473853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D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9774928">
            <a:off x="1367326" y="1552515"/>
            <a:ext cx="7914763" cy="7914763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10629978" y="4012897"/>
            <a:ext cx="5646343" cy="2261207"/>
            <a:chOff x="0" y="0"/>
            <a:chExt cx="7528458" cy="3014942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9525"/>
              <a:ext cx="7528458" cy="16160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8800"/>
                </a:lnSpc>
              </a:pPr>
              <a:r>
                <a:rPr lang="en-US" sz="8000">
                  <a:solidFill>
                    <a:srgbClr val="4686C8"/>
                  </a:solidFill>
                  <a:latin typeface="Arita Buri Bold"/>
                </a:rPr>
                <a:t>La Utopía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1724831"/>
              <a:ext cx="7528458" cy="129011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920"/>
                </a:lnSpc>
              </a:pPr>
              <a:r>
                <a:rPr lang="en-US" sz="2800">
                  <a:solidFill>
                    <a:srgbClr val="09427D"/>
                  </a:solidFill>
                  <a:latin typeface="HK Grotesk Light"/>
                </a:rPr>
                <a:t>Soluciones ideales a problemas reales¿Ideales?</a:t>
              </a:r>
            </a:p>
          </p:txBody>
        </p: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784009" y="2010363"/>
            <a:ext cx="7081397" cy="617655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686C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9774928">
            <a:off x="9551031" y="1437368"/>
            <a:ext cx="7412264" cy="7412264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9941259" y="1866147"/>
            <a:ext cx="6631807" cy="5784409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 rot="0">
            <a:off x="1791888" y="1535750"/>
            <a:ext cx="6272978" cy="7215499"/>
            <a:chOff x="0" y="0"/>
            <a:chExt cx="8363971" cy="9620666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-66675"/>
              <a:ext cx="8363971" cy="9200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5460"/>
                </a:lnSpc>
              </a:pPr>
              <a:r>
                <a:rPr lang="en-US" sz="4200">
                  <a:solidFill>
                    <a:srgbClr val="09427D"/>
                  </a:solidFill>
                  <a:latin typeface="Arita Buri Bold"/>
                </a:rPr>
                <a:t>Virtualización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1000332"/>
              <a:ext cx="8363971" cy="195401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919"/>
                </a:lnSpc>
              </a:pPr>
              <a:r>
                <a:rPr lang="en-US" sz="2800">
                  <a:solidFill>
                    <a:srgbClr val="FFFFFF"/>
                  </a:solidFill>
                  <a:latin typeface="HK Grotesk Light"/>
                </a:rPr>
                <a:t>- Renovar los canales de enseñanza y dictado de clase asegurando la divulgación de conocimientos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3632443"/>
              <a:ext cx="8363971" cy="9200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5460"/>
                </a:lnSpc>
              </a:pPr>
              <a:r>
                <a:rPr lang="en-US" sz="4200">
                  <a:solidFill>
                    <a:srgbClr val="09427D"/>
                  </a:solidFill>
                  <a:latin typeface="Arita Buri Bold"/>
                </a:rPr>
                <a:t>Filtro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4666811"/>
              <a:ext cx="8363971" cy="62622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919"/>
                </a:lnSpc>
              </a:pPr>
              <a:r>
                <a:rPr lang="en-US" sz="2800">
                  <a:solidFill>
                    <a:srgbClr val="FFFFFF"/>
                  </a:solidFill>
                  <a:latin typeface="HK Grotesk Light"/>
                </a:rPr>
                <a:t>- Asegurar la calidad de contenido  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6033801"/>
              <a:ext cx="8363971" cy="9200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5460"/>
                </a:lnSpc>
              </a:pPr>
              <a:r>
                <a:rPr lang="en-US" sz="4200">
                  <a:solidFill>
                    <a:srgbClr val="09427D"/>
                  </a:solidFill>
                  <a:latin typeface="Arita Buri Bold"/>
                </a:rPr>
                <a:t>Accesibilidad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7002752"/>
              <a:ext cx="8363971" cy="26179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920"/>
                </a:lnSpc>
              </a:pPr>
              <a:r>
                <a:rPr lang="en-US" sz="2800">
                  <a:solidFill>
                    <a:srgbClr val="FFFFFF"/>
                  </a:solidFill>
                  <a:latin typeface="HK Grotesk Light"/>
                </a:rPr>
                <a:t>- Libre divulgación y libre acceso del contenido </a:t>
              </a:r>
            </a:p>
            <a:p>
              <a:pPr>
                <a:lnSpc>
                  <a:spcPts val="3919"/>
                </a:lnSpc>
              </a:pPr>
              <a:r>
                <a:rPr lang="en-US" sz="2800">
                  <a:solidFill>
                    <a:srgbClr val="FFFFFF"/>
                  </a:solidFill>
                  <a:latin typeface="HK Grotesk Light"/>
                </a:rPr>
                <a:t>- Online y Offline disponible con contenido descargable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3B8A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28000"/>
          </a:blip>
          <a:srcRect l="0" t="0" r="0" b="0"/>
          <a:stretch>
            <a:fillRect/>
          </a:stretch>
        </p:blipFill>
        <p:spPr>
          <a:xfrm flipH="false" flipV="false" rot="-7772964">
            <a:off x="514892" y="658581"/>
            <a:ext cx="9224723" cy="9224723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2568863" y="1650379"/>
            <a:ext cx="4799094" cy="9598188"/>
            <a:chOff x="0" y="0"/>
            <a:chExt cx="6398792" cy="12797585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3"/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6398792" cy="12797585"/>
            </a:xfrm>
            <a:prstGeom prst="rect">
              <a:avLst/>
            </a:prstGeom>
          </p:spPr>
        </p:pic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4"/>
            <a:srcRect l="31381" t="0" r="31381" b="0"/>
            <a:stretch>
              <a:fillRect/>
            </a:stretch>
          </p:blipFill>
          <p:spPr>
            <a:xfrm flipH="false" flipV="false" rot="0">
              <a:off x="515328" y="1589917"/>
              <a:ext cx="5382591" cy="9630512"/>
            </a:xfrm>
            <a:prstGeom prst="rect">
              <a:avLst/>
            </a:prstGeom>
          </p:spPr>
        </p:pic>
      </p:grpSp>
      <p:grpSp>
        <p:nvGrpSpPr>
          <p:cNvPr name="Group 6" id="6"/>
          <p:cNvGrpSpPr/>
          <p:nvPr/>
        </p:nvGrpSpPr>
        <p:grpSpPr>
          <a:xfrm rot="0">
            <a:off x="9975793" y="3574647"/>
            <a:ext cx="6432058" cy="3561951"/>
            <a:chOff x="0" y="0"/>
            <a:chExt cx="8576077" cy="4749268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19050"/>
              <a:ext cx="8576077" cy="160664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8799"/>
                </a:lnSpc>
              </a:pPr>
              <a:r>
                <a:rPr lang="en-US" sz="7999">
                  <a:solidFill>
                    <a:srgbClr val="FFFFFF"/>
                  </a:solidFill>
                  <a:latin typeface="Arita Buri Bold"/>
                </a:rPr>
                <a:t>Producto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2132221"/>
              <a:ext cx="8576077" cy="261704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919"/>
                </a:lnSpc>
              </a:pPr>
              <a:r>
                <a:rPr lang="en-US" sz="2799">
                  <a:solidFill>
                    <a:srgbClr val="264C3D"/>
                  </a:solidFill>
                  <a:latin typeface="HK Grotesk Light"/>
                </a:rPr>
                <a:t>Plataforma web y móvil con repositorio de videos y documentos de calidad para complementar los canales de enseñanza  en escolares de secundaria. 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686C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21999"/>
          </a:blip>
          <a:srcRect l="0" t="0" r="0" b="0"/>
          <a:stretch>
            <a:fillRect/>
          </a:stretch>
        </p:blipFill>
        <p:spPr>
          <a:xfrm flipH="false" flipV="false" rot="-9701209">
            <a:off x="1090360" y="1034312"/>
            <a:ext cx="7929090" cy="8218377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12277910" y="1575033"/>
            <a:ext cx="3088168" cy="1000374"/>
            <a:chOff x="0" y="0"/>
            <a:chExt cx="4117557" cy="1333832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-28575"/>
              <a:ext cx="4117557" cy="7600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4319"/>
                </a:lnSpc>
                <a:spcBef>
                  <a:spcPct val="0"/>
                </a:spcBef>
              </a:pPr>
              <a:r>
                <a:rPr lang="en-US" sz="3599">
                  <a:solidFill>
                    <a:srgbClr val="FFFFFF"/>
                  </a:solidFill>
                  <a:latin typeface="Arita Buri Bold"/>
                </a:rPr>
                <a:t>Análisis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798663"/>
              <a:ext cx="4117557" cy="53516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3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2277910" y="8257926"/>
            <a:ext cx="3088168" cy="1000374"/>
            <a:chOff x="0" y="0"/>
            <a:chExt cx="4117557" cy="1333832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-28575"/>
              <a:ext cx="4117557" cy="7600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600" u="none">
                  <a:solidFill>
                    <a:srgbClr val="FFFFFF"/>
                  </a:solidFill>
                  <a:latin typeface="Arita Buri Bold"/>
                </a:rPr>
                <a:t> Testing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798663"/>
              <a:ext cx="4117557" cy="53516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360"/>
                </a:lnSpc>
              </a:pPr>
              <a:r>
                <a:rPr lang="en-US" sz="2400" spc="24">
                  <a:solidFill>
                    <a:srgbClr val="FFFFFF"/>
                  </a:solidFill>
                  <a:latin typeface="HK Grotesk Light"/>
                </a:rPr>
                <a:t>¡Never stop TESTING!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2277910" y="5992671"/>
            <a:ext cx="3793018" cy="1000374"/>
            <a:chOff x="0" y="0"/>
            <a:chExt cx="5057357" cy="1333832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-28575"/>
              <a:ext cx="5057357" cy="7600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600">
                  <a:solidFill>
                    <a:srgbClr val="FFFFFF"/>
                  </a:solidFill>
                  <a:latin typeface="Arita Buri Bold"/>
                </a:rPr>
                <a:t>Implementación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798663"/>
              <a:ext cx="5057357" cy="53516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360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2277910" y="3789255"/>
            <a:ext cx="3088168" cy="1000374"/>
            <a:chOff x="0" y="0"/>
            <a:chExt cx="4117557" cy="1333832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-28575"/>
              <a:ext cx="4117557" cy="7600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600">
                  <a:solidFill>
                    <a:srgbClr val="FFFFFF"/>
                  </a:solidFill>
                  <a:latin typeface="Arita Buri Bold"/>
                </a:rPr>
                <a:t>Diseño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798663"/>
              <a:ext cx="4117557" cy="53516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360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2049770" y="4474173"/>
            <a:ext cx="6010269" cy="1338654"/>
            <a:chOff x="0" y="0"/>
            <a:chExt cx="8013692" cy="1784873"/>
          </a:xfrm>
        </p:grpSpPr>
        <p:sp>
          <p:nvSpPr>
            <p:cNvPr name="TextBox 16" id="16"/>
            <p:cNvSpPr txBox="true"/>
            <p:nvPr/>
          </p:nvSpPr>
          <p:spPr>
            <a:xfrm rot="0">
              <a:off x="0" y="-66675"/>
              <a:ext cx="8013692" cy="92000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5459"/>
                </a:lnSpc>
              </a:pPr>
              <a:r>
                <a:rPr lang="en-US" sz="4199">
                  <a:solidFill>
                    <a:srgbClr val="FFFFFF"/>
                  </a:solidFill>
                  <a:latin typeface="Arita Buri Bold"/>
                </a:rPr>
                <a:t>P</a:t>
              </a:r>
              <a:r>
                <a:rPr lang="en-US" sz="4199">
                  <a:solidFill>
                    <a:srgbClr val="FFFFFF"/>
                  </a:solidFill>
                  <a:latin typeface="Arita Buri Bold"/>
                </a:rPr>
                <a:t>r</a:t>
              </a:r>
              <a:r>
                <a:rPr lang="en-US" sz="4199" u="none">
                  <a:solidFill>
                    <a:srgbClr val="FFFFFF"/>
                  </a:solidFill>
                  <a:latin typeface="Arita Buri Bold"/>
                </a:rPr>
                <a:t>oj</a:t>
              </a:r>
              <a:r>
                <a:rPr lang="en-US" sz="4199">
                  <a:solidFill>
                    <a:srgbClr val="FFFFFF"/>
                  </a:solidFill>
                  <a:latin typeface="Arita Buri Bold"/>
                </a:rPr>
                <a:t>e</a:t>
              </a:r>
              <a:r>
                <a:rPr lang="en-US" sz="4199" u="none">
                  <a:solidFill>
                    <a:srgbClr val="FFFFFF"/>
                  </a:solidFill>
                  <a:latin typeface="Arita Buri Bold"/>
                </a:rPr>
                <a:t>ct</a:t>
              </a:r>
              <a:r>
                <a:rPr lang="en-US" sz="4199">
                  <a:solidFill>
                    <a:srgbClr val="FFFFFF"/>
                  </a:solidFill>
                  <a:latin typeface="Arita Buri Bold"/>
                </a:rPr>
                <a:t> </a:t>
              </a:r>
              <a:r>
                <a:rPr lang="en-US" sz="4199" u="none">
                  <a:solidFill>
                    <a:srgbClr val="FFFFFF"/>
                  </a:solidFill>
                  <a:latin typeface="Arita Buri Bold"/>
                </a:rPr>
                <a:t>r</a:t>
              </a:r>
              <a:r>
                <a:rPr lang="en-US" sz="4199">
                  <a:solidFill>
                    <a:srgbClr val="FFFFFF"/>
                  </a:solidFill>
                  <a:latin typeface="Arita Buri Bold"/>
                </a:rPr>
                <a:t>oadmap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1158868"/>
              <a:ext cx="8013692" cy="6260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919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1119089" y="1575033"/>
            <a:ext cx="607202" cy="7186833"/>
            <a:chOff x="0" y="0"/>
            <a:chExt cx="809602" cy="9582445"/>
          </a:xfrm>
        </p:grpSpPr>
        <p:sp>
          <p:nvSpPr>
            <p:cNvPr name="AutoShape 19" id="19"/>
            <p:cNvSpPr/>
            <p:nvPr/>
          </p:nvSpPr>
          <p:spPr>
            <a:xfrm rot="0">
              <a:off x="352044" y="404801"/>
              <a:ext cx="105515" cy="8772842"/>
            </a:xfrm>
            <a:prstGeom prst="rect">
              <a:avLst/>
            </a:prstGeom>
            <a:solidFill>
              <a:srgbClr val="EDEDED"/>
            </a:solidFill>
          </p:spPr>
        </p:sp>
        <p:pic>
          <p:nvPicPr>
            <p:cNvPr name="Picture 20" id="20"/>
            <p:cNvPicPr>
              <a:picLocks noChangeAspect="true"/>
            </p:cNvPicPr>
            <p:nvPr/>
          </p:nvPicPr>
          <p:blipFill>
            <a:blip r:embed="rId3"/>
            <a:srcRect l="0" t="0" r="0" b="0"/>
            <a:stretch>
              <a:fillRect/>
            </a:stretch>
          </p:blipFill>
          <p:spPr>
            <a:xfrm flipH="false" flipV="false" rot="0">
              <a:off x="0" y="5833421"/>
              <a:ext cx="809602" cy="809602"/>
            </a:xfrm>
            <a:prstGeom prst="rect">
              <a:avLst/>
            </a:prstGeom>
          </p:spPr>
        </p:pic>
        <p:pic>
          <p:nvPicPr>
            <p:cNvPr name="Picture 21" id="21"/>
            <p:cNvPicPr>
              <a:picLocks noChangeAspect="true"/>
            </p:cNvPicPr>
            <p:nvPr/>
          </p:nvPicPr>
          <p:blipFill>
            <a:blip r:embed="rId3"/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809602" cy="809602"/>
            </a:xfrm>
            <a:prstGeom prst="rect">
              <a:avLst/>
            </a:prstGeom>
          </p:spPr>
        </p:pic>
        <p:pic>
          <p:nvPicPr>
            <p:cNvPr name="Picture 22" id="22"/>
            <p:cNvPicPr>
              <a:picLocks noChangeAspect="true"/>
            </p:cNvPicPr>
            <p:nvPr/>
          </p:nvPicPr>
          <p:blipFill>
            <a:blip r:embed="rId4"/>
            <a:srcRect l="0" t="0" r="0" b="0"/>
            <a:stretch>
              <a:fillRect/>
            </a:stretch>
          </p:blipFill>
          <p:spPr>
            <a:xfrm flipH="false" flipV="false" rot="0">
              <a:off x="0" y="8772842"/>
              <a:ext cx="809602" cy="809602"/>
            </a:xfrm>
            <a:prstGeom prst="rect">
              <a:avLst/>
            </a:prstGeom>
          </p:spPr>
        </p:pic>
        <p:pic>
          <p:nvPicPr>
            <p:cNvPr name="Picture 23" id="23"/>
            <p:cNvPicPr>
              <a:picLocks noChangeAspect="true"/>
            </p:cNvPicPr>
            <p:nvPr/>
          </p:nvPicPr>
          <p:blipFill>
            <a:blip r:embed="rId4"/>
            <a:srcRect l="0" t="0" r="0" b="0"/>
            <a:stretch>
              <a:fillRect/>
            </a:stretch>
          </p:blipFill>
          <p:spPr>
            <a:xfrm flipH="false" flipV="false" rot="0">
              <a:off x="0" y="2924281"/>
              <a:ext cx="809602" cy="80960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3B8A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904974" y="2037599"/>
            <a:ext cx="6697192" cy="6211802"/>
            <a:chOff x="0" y="0"/>
            <a:chExt cx="8929589" cy="8282403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19050"/>
              <a:ext cx="8929589" cy="30966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8799"/>
                </a:lnSpc>
              </a:pPr>
              <a:r>
                <a:rPr lang="en-US" sz="7999">
                  <a:solidFill>
                    <a:srgbClr val="264C3D"/>
                  </a:solidFill>
                  <a:latin typeface="Arita Buri Bold"/>
                </a:rPr>
                <a:t>La situación...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6586846"/>
              <a:ext cx="8399322" cy="92013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5460"/>
                </a:lnSpc>
              </a:pPr>
              <a:r>
                <a:rPr lang="en-US" sz="4200">
                  <a:solidFill>
                    <a:srgbClr val="264C3D"/>
                  </a:solidFill>
                  <a:latin typeface="Arita Buri Bold"/>
                </a:rPr>
                <a:t>COVID-19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7656449"/>
              <a:ext cx="8399322" cy="62595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920"/>
                </a:lnSpc>
              </a:pPr>
              <a:r>
                <a:rPr lang="en-US" sz="2800">
                  <a:solidFill>
                    <a:srgbClr val="FFFFFF"/>
                  </a:solidFill>
                  <a:latin typeface="HK Grotesk Light"/>
                </a:rPr>
                <a:t>Alta demanda de plataformas virtuales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3904082"/>
              <a:ext cx="8399322" cy="92013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5460"/>
                </a:lnSpc>
              </a:pPr>
              <a:r>
                <a:rPr lang="en-US" sz="4200">
                  <a:solidFill>
                    <a:srgbClr val="264C3D"/>
                  </a:solidFill>
                  <a:latin typeface="Arita Buri Bold"/>
                </a:rPr>
                <a:t>OpenSource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4973685"/>
              <a:ext cx="8399322" cy="128958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920"/>
                </a:lnSpc>
              </a:pPr>
              <a:r>
                <a:rPr lang="en-US" sz="2800">
                  <a:solidFill>
                    <a:srgbClr val="FFFFFF"/>
                  </a:solidFill>
                  <a:latin typeface="HK Grotesk Light"/>
                </a:rPr>
                <a:t>La libertad de conocimiento nos empodera con contenido de calidad</a:t>
              </a:r>
            </a:p>
          </p:txBody>
        </p:sp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2">
            <a:alphaModFix amt="30000"/>
          </a:blip>
          <a:srcRect l="0" t="0" r="0" b="0"/>
          <a:stretch>
            <a:fillRect/>
          </a:stretch>
        </p:blipFill>
        <p:spPr>
          <a:xfrm flipH="false" flipV="false" rot="9279580">
            <a:off x="1487146" y="1319477"/>
            <a:ext cx="6478766" cy="7648046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823691" y="2494689"/>
            <a:ext cx="7805675" cy="529762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DAD5WI-wAe4</dc:identifier>
  <dcterms:modified xsi:type="dcterms:W3CDTF">2011-08-01T06:04:30Z</dcterms:modified>
  <cp:revision>1</cp:revision>
  <dc:title>Green and Blue Illustrative Technology Pitch Deck Presentation</dc:title>
</cp:coreProperties>
</file>